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77" r:id="rId5"/>
    <p:sldId id="289" r:id="rId6"/>
    <p:sldId id="264" r:id="rId7"/>
    <p:sldId id="290" r:id="rId8"/>
    <p:sldId id="280" r:id="rId9"/>
    <p:sldId id="291" r:id="rId10"/>
    <p:sldId id="292" r:id="rId11"/>
    <p:sldId id="281" r:id="rId12"/>
    <p:sldId id="284" r:id="rId13"/>
    <p:sldId id="286" r:id="rId14"/>
    <p:sldId id="294" r:id="rId15"/>
    <p:sldId id="293" r:id="rId16"/>
    <p:sldId id="295" r:id="rId17"/>
    <p:sldId id="296" r:id="rId18"/>
    <p:sldId id="282" r:id="rId19"/>
    <p:sldId id="297" r:id="rId20"/>
    <p:sldId id="298" r:id="rId21"/>
    <p:sldId id="299" r:id="rId22"/>
    <p:sldId id="300" r:id="rId23"/>
    <p:sldId id="301" r:id="rId24"/>
    <p:sldId id="302" r:id="rId25"/>
    <p:sldId id="303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3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19660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BUSINESS</a:t>
            </a:r>
          </a:p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PLAN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11848" y="8481020"/>
            <a:ext cx="631807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100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 pitchFamily="34" charset="0"/>
              </a:rPr>
              <a:t>실습생 서원형</a:t>
            </a:r>
            <a:endParaRPr lang="en-US" altLang="ko-KR" sz="2000" kern="0" spc="100" smtClean="0">
              <a:solidFill>
                <a:srgbClr val="0007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Medium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1848" y="3146089"/>
            <a:ext cx="15214657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b="1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월간 오류 개선점 시연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24" y="7795052"/>
            <a:ext cx="4444697" cy="101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12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URL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미변화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7979677"/>
            <a:ext cx="11227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beBOT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內 셀렉터 버튼 클릭시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selectbutton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전송하고 받는 코드를 추가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content.js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(240805 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76" y="5805795"/>
            <a:ext cx="8573999" cy="1528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4594" y="3700491"/>
            <a:ext cx="12285353" cy="17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12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URL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미변화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5765" y="7760184"/>
            <a:ext cx="14799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reload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로직이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이동기반으로 되어 있어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selector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다시 로드로 구현 </a:t>
            </a:r>
            <a:endParaRPr lang="en-US" altLang="ko-KR" sz="24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mutation(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상시 감지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방안이 있었으나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효율성이 현저하게 떨어졌고 감지가 간헐적으로 되지 않음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08792"/>
            <a:ext cx="7217410" cy="3154846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995" y="4093745"/>
            <a:ext cx="5730240" cy="28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40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5652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-Virtual(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지정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click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8632362"/>
            <a:ext cx="17295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우회 해결 방법으로는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클릭을 쓰지 않고 절대좌표로 쓰는 방법을 이용하였으나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스크롤을 통해 아래로 내려가야 하거나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요소가 </a:t>
            </a:r>
            <a:endParaRPr lang="en-US" altLang="ko-KR" sz="20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숨겨져 있는 경우에는 작동이 불가능함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 매니페스트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V3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확장자의 모든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 정책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문제 상황과 같이 사용자가 비봇 액티비티를 </a:t>
            </a:r>
            <a:endParaRPr lang="en-US" altLang="ko-KR" sz="20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활용할 경우에는 문제가 보이지 않으나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실행시 나타나는 에러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우회법으로는 액티비티에 계속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OpenURL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우회하였음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/>
          <p:nvPr/>
        </p:nvPicPr>
        <p:blipFill>
          <a:blip r:embed="rId6"/>
          <a:stretch>
            <a:fillRect/>
          </a:stretch>
        </p:blipFill>
        <p:spPr>
          <a:xfrm>
            <a:off x="1447800" y="4229100"/>
            <a:ext cx="7086600" cy="3064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2096" y="490466"/>
            <a:ext cx="8215970" cy="765937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766800" y="7505700"/>
            <a:ext cx="428780" cy="2922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67000" y="7505700"/>
            <a:ext cx="561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스크롤이 없기 때문에 검색 버튼 절대좌표로 클릭 가능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00724" y="8126968"/>
            <a:ext cx="561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스크롤이 있기 때문에 검색 버튼 절대좌표로 클릭 불가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40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793" y="8332810"/>
            <a:ext cx="15738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CSP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현재 페이지에 적용되는 보안 정책이다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무분별한 크롤링을 막기 위해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실행시키는 버튼 클릭등을 막아둘 수 있다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해결 방법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적용할 수 있는 로직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 함수 수정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불명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20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48800" y="1088258"/>
            <a:ext cx="7620000" cy="3084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크롬 - 무료 심벌 마크개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619915"/>
            <a:ext cx="2282132" cy="22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나라장터 실적증명서 온라인 전송 서비스 확대 - 정보통신신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51" y="1566308"/>
            <a:ext cx="1895629" cy="20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정부24(구 민원24) - Google Play 앱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76098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거대 플랫폼 네이버, 소비자들 쌈짓돈으로 배불렸다?···뭐가 문제길래 &lt; 미디어 &lt; 기사본문 - 펜앤드마이크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509" y="6056493"/>
            <a:ext cx="2511425" cy="10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9412266" y="4813114"/>
            <a:ext cx="7620000" cy="3084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32416" y="1172523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32416" y="4867144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3505200" y="2857500"/>
            <a:ext cx="4343400" cy="1388512"/>
          </a:xfrm>
          <a:prstGeom prst="wedgeRectCallout">
            <a:avLst>
              <a:gd name="adj1" fmla="val -26875"/>
              <a:gd name="adj2" fmla="val 742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984071"/>
            <a:ext cx="446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이번에 버전 업데이트하면서 얼마 없는 </a:t>
            </a:r>
            <a:r>
              <a:rPr lang="en-US" altLang="ko-KR" smtClean="0"/>
              <a:t>Frame </a:t>
            </a:r>
            <a:r>
              <a:rPr lang="ko-KR" altLang="en-US" smtClean="0"/>
              <a:t>사이트에 대해서는 일괄적으로 </a:t>
            </a:r>
            <a:r>
              <a:rPr lang="en-US" altLang="ko-KR" smtClean="0"/>
              <a:t>CSP </a:t>
            </a:r>
            <a:r>
              <a:rPr lang="ko-KR" altLang="en-US" smtClean="0"/>
              <a:t>적용시키고</a:t>
            </a:r>
            <a:r>
              <a:rPr lang="en-US" altLang="ko-KR" smtClean="0"/>
              <a:t>, </a:t>
            </a:r>
            <a:r>
              <a:rPr lang="ko-KR" altLang="en-US" smtClean="0"/>
              <a:t>다른 사이트는 사이트 별로 알아서 하게끔 적용한다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44592" y="7284981"/>
            <a:ext cx="184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허용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663060" y="7206005"/>
            <a:ext cx="184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허용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483021" y="3483638"/>
            <a:ext cx="184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강제적 미허용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857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URL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미변화시 스크롤 및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X, Y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좌표 반환 성공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8263235"/>
            <a:ext cx="1273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beBOT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內 스크롤하는 함수와 스크롤 된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X,Y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좌표를 물리적으로 클릭하여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VSP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에러를 방지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16" y="6800277"/>
            <a:ext cx="15324912" cy="8952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471" y="3469690"/>
            <a:ext cx="7706801" cy="2905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7495" y="2459858"/>
            <a:ext cx="694469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3950" y="8689507"/>
            <a:ext cx="9604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 버튼이 정상적으로 클릭되어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사용이 가능한 모습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029" y="1732557"/>
            <a:ext cx="7615896" cy="66475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788977" y="8165404"/>
            <a:ext cx="1421823" cy="222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09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1008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1pixel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개선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강제 종료 문제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4495" y="8417042"/>
            <a:ext cx="1660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프로그램에 너무 많은 메모리에 할당되어 컴퓨터의 성능이 심각하게 저하되거나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beBOT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강제 종료 되는 문제가 발생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831" y="4127005"/>
            <a:ext cx="13284976" cy="35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7947" y="2247900"/>
            <a:ext cx="15760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- 1pixel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send message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것이 아닌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element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달라졌을 경우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send message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8292239"/>
            <a:ext cx="15876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beBOT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1pixel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달라져야 통신을 하는 매커니즘으로 변경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click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시에는 바로 전송하게 구현</a:t>
            </a:r>
            <a:endParaRPr lang="en-US" altLang="ko-KR" sz="2400" b="1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content.js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1498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(240805 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652" y="3095354"/>
            <a:ext cx="7244348" cy="48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1008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1pixel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개선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강제 종료 문제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0" y="8743770"/>
            <a:ext cx="1284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이동할 때만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beBOT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과의 통신하여 메모리 절감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프로세스 강제종료 문제 해결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042" y="3095822"/>
            <a:ext cx="10318460" cy="27590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8072" y="5751372"/>
            <a:ext cx="10058400" cy="29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09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37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엣지 브라우저 셀렉터 이상 출력 문제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9667" y="7271886"/>
            <a:ext cx="1341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좌표가 이상 출력되어 셀렉터가 동작하지 않아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수 없었음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b="1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 대한 인식 코드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 코드가 존재하지 않았음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4038687"/>
            <a:ext cx="10653479" cy="244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75670" y="8499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4996" y="2508477"/>
            <a:ext cx="47997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계획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정리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개발 시 발생한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조치사항 및 시연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8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계획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8982" y="8202886"/>
            <a:ext cx="5404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엣지 브라우저에 대한 보정 코드 작성</a:t>
            </a:r>
            <a:endParaRPr lang="en-US" altLang="ko-KR" sz="24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content.js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1275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(240805 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301689"/>
            <a:ext cx="8153400" cy="58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8724900"/>
            <a:ext cx="13779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국방전자조달시스템에서 정상적으로 보정이 이루어져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좌표를 적절히 반환한다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185" y="2247368"/>
            <a:ext cx="8330404" cy="61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09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#8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5538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전자약 논문 구현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LLM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7292735"/>
            <a:ext cx="1564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논문에서 사용된 데이터는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년전 특정 대호에서 쓰여진 데이터로 쉽게 구할 수 없었으며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치매 포럼의 회원만이</a:t>
            </a:r>
            <a:endParaRPr lang="en-US" altLang="ko-KR" sz="24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다운로드가 가능했다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Audio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생성형 모델에게 치매환자처럼 만들어 달라고 할 수 없었으므로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가능한 </a:t>
            </a:r>
            <a:endParaRPr lang="en-US" altLang="ko-KR" sz="24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그림의 모델을 구현하였다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5396" y="3450436"/>
            <a:ext cx="8539982" cy="33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09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해결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#8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8724900"/>
            <a:ext cx="13050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논문의 정확도와 혼동행렬 지표를 뛰어넘은 것도 존재하는 유의미한 모델이 추출되었다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바꾸면 새로운 모델이 나올 수 있기에 템플릿의 형태로 활용이 가능하다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1731341"/>
            <a:ext cx="11125200" cy="63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19660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BUSINESS</a:t>
            </a:r>
          </a:p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PLAN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4876801" y="3771900"/>
            <a:ext cx="876300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b="1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개선 시연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515100"/>
            <a:ext cx="4444697" cy="10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6186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서원형 실습생 </a:t>
            </a:r>
            <a:r>
              <a:rPr lang="en-US" altLang="ko-KR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계획</a:t>
            </a:r>
            <a:endParaRPr lang="en-US" altLang="ko-KR" sz="4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245" y="4083829"/>
            <a:ext cx="15098284" cy="28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8840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서원형 실습생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계획 및 진행도</a:t>
            </a:r>
            <a:endParaRPr lang="en-US" altLang="ko-KR" sz="4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362" y="2933700"/>
            <a:ext cx="140740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86919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800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2781300"/>
            <a:ext cx="1525109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VSP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나라장터 사이트 보안으로 인해 버튼을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클릭 할 수 없는 에러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1pixel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익스텐션에서 마우스가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1pixel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이동해도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통신을 하는 현상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frame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나라장터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활용하는 요소를 나타내는 구조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전자약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LLM :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기반 구현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b="1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요소란</a:t>
            </a:r>
            <a:r>
              <a:rPr lang="en-US" altLang="ko-KR" sz="32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32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 존재하는 모든 값</a:t>
            </a:r>
            <a:endParaRPr lang="en-US" sz="32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1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310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01094" y="8218378"/>
            <a:ext cx="1205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셀렉터의 이상 출력으로 나라장터 페이지의 시연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beBOT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동작이 불가능한 상황이었음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77" y="2000555"/>
            <a:ext cx="7312925" cy="60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</a:t>
            </a:r>
            <a:r>
              <a:rPr lang="en-US" altLang="ko-KR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086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reload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7929" y="7749978"/>
            <a:ext cx="1302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 load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적용되지 않아 하위 프레임까지 전부 확인한 후 비동기 처리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01333"/>
            <a:ext cx="8561705" cy="3367855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184" y="3496740"/>
            <a:ext cx="5364480" cy="1419225"/>
          </a:xfrm>
          <a:prstGeom prst="rect">
            <a:avLst/>
          </a:prstGeom>
        </p:spPr>
      </p:pic>
      <p:pic>
        <p:nvPicPr>
          <p:cNvPr id="18" name="그림 17" descr="C:\Users\USER\Desktop\서원형\1000ms 이상로드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007" y="5277228"/>
            <a:ext cx="2596833" cy="1329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7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</a:t>
            </a:r>
            <a:r>
              <a:rPr lang="en-US" altLang="ko-KR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086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reload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8499070"/>
            <a:ext cx="1843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content.js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3427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(240805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notifyFrames()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await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두어 모두 로드 된 후 실행하게 비동기 처리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98" y="3381932"/>
            <a:ext cx="8839200" cy="43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조치</a:t>
            </a:r>
            <a:r>
              <a:rPr lang="en-US" altLang="ko-KR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#1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086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reload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8602446"/>
            <a:ext cx="1507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그림과 같이 새로고침을 하거나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하여도 간헐적으로 발생했던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오버레이 이상 출력을 개선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22" y="3044633"/>
            <a:ext cx="5874206" cy="5305826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63" y="3044633"/>
            <a:ext cx="6436938" cy="53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09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12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URL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미변화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7979677"/>
            <a:ext cx="1179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reload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로직이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이동기반으로 되어 있어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감지가 간헐적으로 되지 않음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75" y="3500087"/>
            <a:ext cx="11506200" cy="37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807</Words>
  <Application>Microsoft Office PowerPoint</Application>
  <PresentationFormat>사용자 지정</PresentationFormat>
  <Paragraphs>122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?? ??</vt:lpstr>
      <vt:lpstr>Pretendard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137</cp:revision>
  <dcterms:created xsi:type="dcterms:W3CDTF">2024-02-13T12:49:34Z</dcterms:created>
  <dcterms:modified xsi:type="dcterms:W3CDTF">2024-08-23T07:04:20Z</dcterms:modified>
</cp:coreProperties>
</file>