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6FFC-99E4-4E18-B102-B87F65AF9C4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A4C8-9B50-4BC8-99B5-E074461C0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4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6FFC-99E4-4E18-B102-B87F65AF9C4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A4C8-9B50-4BC8-99B5-E074461C0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7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6FFC-99E4-4E18-B102-B87F65AF9C4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A4C8-9B50-4BC8-99B5-E074461C0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02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6FFC-99E4-4E18-B102-B87F65AF9C4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A4C8-9B50-4BC8-99B5-E074461C0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54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6FFC-99E4-4E18-B102-B87F65AF9C4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A4C8-9B50-4BC8-99B5-E074461C0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3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6FFC-99E4-4E18-B102-B87F65AF9C4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A4C8-9B50-4BC8-99B5-E074461C0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4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6FFC-99E4-4E18-B102-B87F65AF9C4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A4C8-9B50-4BC8-99B5-E074461C0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3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6FFC-99E4-4E18-B102-B87F65AF9C4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A4C8-9B50-4BC8-99B5-E074461C0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1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6FFC-99E4-4E18-B102-B87F65AF9C4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A4C8-9B50-4BC8-99B5-E074461C0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56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6FFC-99E4-4E18-B102-B87F65AF9C4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A4C8-9B50-4BC8-99B5-E074461C0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6FFC-99E4-4E18-B102-B87F65AF9C4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A4C8-9B50-4BC8-99B5-E074461C0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9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06FFC-99E4-4E18-B102-B87F65AF9C4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FA4C8-9B50-4BC8-99B5-E074461C0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35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24793" y="687896"/>
            <a:ext cx="10016455" cy="491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8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돋보기 - 무료 개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80" y="345069"/>
            <a:ext cx="1992007" cy="1992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크롬 - 무료 심벌 마크개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5" y="449931"/>
            <a:ext cx="1782282" cy="178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087" y="762373"/>
            <a:ext cx="1309154" cy="1309154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2560740" y="960393"/>
            <a:ext cx="2290107" cy="761357"/>
            <a:chOff x="3886201" y="4533899"/>
            <a:chExt cx="2290107" cy="761357"/>
          </a:xfrm>
        </p:grpSpPr>
        <p:sp>
          <p:nvSpPr>
            <p:cNvPr id="8" name="오른쪽 화살표 7"/>
            <p:cNvSpPr/>
            <p:nvPr/>
          </p:nvSpPr>
          <p:spPr>
            <a:xfrm>
              <a:off x="3973696" y="4990456"/>
              <a:ext cx="2202612" cy="304800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오른쪽 화살표 8"/>
            <p:cNvSpPr/>
            <p:nvPr/>
          </p:nvSpPr>
          <p:spPr>
            <a:xfrm rot="10800000">
              <a:off x="3886201" y="4533899"/>
              <a:ext cx="2202612" cy="304800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7277136" y="915504"/>
            <a:ext cx="2290107" cy="761357"/>
            <a:chOff x="3886201" y="4533899"/>
            <a:chExt cx="2290107" cy="761357"/>
          </a:xfrm>
        </p:grpSpPr>
        <p:sp>
          <p:nvSpPr>
            <p:cNvPr id="11" name="오른쪽 화살표 10"/>
            <p:cNvSpPr/>
            <p:nvPr/>
          </p:nvSpPr>
          <p:spPr>
            <a:xfrm>
              <a:off x="3973696" y="4990456"/>
              <a:ext cx="2202612" cy="304800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 rot="10800000">
              <a:off x="3886201" y="4533899"/>
              <a:ext cx="2202612" cy="304800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" name="모서리가 둥근 직사각형 3"/>
          <p:cNvSpPr/>
          <p:nvPr/>
        </p:nvSpPr>
        <p:spPr>
          <a:xfrm>
            <a:off x="5146780" y="2508416"/>
            <a:ext cx="2097248" cy="8724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93453" y="2759978"/>
            <a:ext cx="184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셀렉터</a:t>
            </a:r>
            <a:endParaRPr 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3950877" y="3768163"/>
            <a:ext cx="2097248" cy="872455"/>
            <a:chOff x="5299180" y="2660816"/>
            <a:chExt cx="2097248" cy="872455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5299180" y="2660816"/>
              <a:ext cx="2097248" cy="87245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45853" y="2912378"/>
              <a:ext cx="1845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동작부</a:t>
              </a:r>
              <a:endParaRPr lang="en-US"/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6591084" y="3768163"/>
            <a:ext cx="2097248" cy="8724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737757" y="4019725"/>
            <a:ext cx="184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출력부</a:t>
            </a:r>
            <a:endParaRPr lang="en-US"/>
          </a:p>
        </p:txBody>
      </p:sp>
      <p:cxnSp>
        <p:nvCxnSpPr>
          <p:cNvPr id="17" name="꺾인 연결선 16"/>
          <p:cNvCxnSpPr>
            <a:stCxn id="4" idx="2"/>
            <a:endCxn id="15" idx="0"/>
          </p:cNvCxnSpPr>
          <p:nvPr/>
        </p:nvCxnSpPr>
        <p:spPr>
          <a:xfrm rot="5400000">
            <a:off x="5403807" y="2976566"/>
            <a:ext cx="387292" cy="119590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4" idx="2"/>
            <a:endCxn id="18" idx="0"/>
          </p:cNvCxnSpPr>
          <p:nvPr/>
        </p:nvCxnSpPr>
        <p:spPr>
          <a:xfrm rot="16200000" flipH="1">
            <a:off x="6723910" y="2852365"/>
            <a:ext cx="387292" cy="14443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325042" y="2508415"/>
            <a:ext cx="2097248" cy="872455"/>
            <a:chOff x="325042" y="2508416"/>
            <a:chExt cx="2097248" cy="872455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325042" y="2508416"/>
              <a:ext cx="2097248" cy="87245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17442" y="2634142"/>
              <a:ext cx="1906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Native Messaging</a:t>
              </a:r>
            </a:p>
            <a:p>
              <a:pPr algn="ctr"/>
              <a:r>
                <a:rPr lang="en-US" smtClean="0"/>
                <a:t>chrome extension</a:t>
              </a:r>
              <a:endParaRPr lang="en-US"/>
            </a:p>
          </p:txBody>
        </p:sp>
      </p:grpSp>
      <p:sp>
        <p:nvSpPr>
          <p:cNvPr id="30" name="모서리가 둥근 직사각형 29"/>
          <p:cNvSpPr/>
          <p:nvPr/>
        </p:nvSpPr>
        <p:spPr>
          <a:xfrm>
            <a:off x="9479748" y="2508414"/>
            <a:ext cx="2097248" cy="8724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605705" y="2751700"/>
            <a:ext cx="184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beBOT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13448" y="3506596"/>
            <a:ext cx="283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mtClean="0"/>
              <a:t>Extension 1 pixel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52744" y="4814802"/>
            <a:ext cx="31962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/>
              <a:t>F</a:t>
            </a:r>
            <a:r>
              <a:rPr lang="en-US" smtClean="0"/>
              <a:t>rame </a:t>
            </a:r>
            <a:r>
              <a:rPr lang="ko-KR" altLang="en-US" smtClean="0"/>
              <a:t>에러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en-US" altLang="ko-KR" smtClean="0"/>
              <a:t>URL </a:t>
            </a:r>
            <a:r>
              <a:rPr lang="ko-KR" altLang="en-US" smtClean="0"/>
              <a:t>미이동 시 로드 에러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en-US" smtClean="0"/>
              <a:t>VSP </a:t>
            </a:r>
            <a:r>
              <a:rPr lang="ko-KR" altLang="en-US" smtClean="0"/>
              <a:t>에러</a:t>
            </a:r>
            <a:r>
              <a:rPr lang="en-US" altLang="ko-KR" smtClean="0"/>
              <a:t>(Click Element)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628937" y="4802806"/>
            <a:ext cx="2835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mtClean="0"/>
              <a:t>좌표 보정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ko-KR" altLang="en-US" smtClean="0"/>
              <a:t>엣지 좌표 보정</a:t>
            </a:r>
            <a:endParaRPr lang="en-US" altLang="ko-KR" smtClean="0"/>
          </a:p>
          <a:p>
            <a:pPr marL="342900" indent="-342900">
              <a:buAutoNum type="arabicPeriod"/>
            </a:pPr>
            <a:endParaRPr lang="en-US" altLang="ko-KR" smtClean="0"/>
          </a:p>
          <a:p>
            <a:pPr marL="342900" indent="-342900">
              <a:buAutoNum type="arabicPeriod"/>
            </a:pPr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13448" y="6299547"/>
            <a:ext cx="11849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smtClean="0">
                <a:solidFill>
                  <a:schemeClr val="bg1">
                    <a:lumMod val="75000"/>
                  </a:schemeClr>
                </a:solidFill>
              </a:rPr>
              <a:t>전임자 미결 과제 </a:t>
            </a:r>
            <a:r>
              <a:rPr lang="en-US" altLang="ko-KR" i="1" smtClean="0">
                <a:solidFill>
                  <a:schemeClr val="bg1">
                    <a:lumMod val="75000"/>
                  </a:schemeClr>
                </a:solidFill>
              </a:rPr>
              <a:t>: NM </a:t>
            </a:r>
            <a:r>
              <a:rPr lang="ko-KR" altLang="en-US" i="1" smtClean="0">
                <a:solidFill>
                  <a:schemeClr val="bg1">
                    <a:lumMod val="75000"/>
                  </a:schemeClr>
                </a:solidFill>
              </a:rPr>
              <a:t>연결부 에러</a:t>
            </a:r>
            <a:r>
              <a:rPr lang="en-US" altLang="ko-KR" i="1" smtClean="0">
                <a:solidFill>
                  <a:schemeClr val="bg1">
                    <a:lumMod val="75000"/>
                  </a:schemeClr>
                </a:solidFill>
              </a:rPr>
              <a:t>, Frame </a:t>
            </a:r>
            <a:r>
              <a:rPr lang="ko-KR" altLang="en-US" i="1" smtClean="0">
                <a:solidFill>
                  <a:schemeClr val="bg1">
                    <a:lumMod val="75000"/>
                  </a:schemeClr>
                </a:solidFill>
              </a:rPr>
              <a:t>사이트 에러</a:t>
            </a:r>
            <a:r>
              <a:rPr lang="en-US" altLang="ko-KR" i="1" smtClean="0">
                <a:solidFill>
                  <a:schemeClr val="bg1">
                    <a:lumMod val="75000"/>
                  </a:schemeClr>
                </a:solidFill>
              </a:rPr>
              <a:t>, Edge </a:t>
            </a:r>
            <a:r>
              <a:rPr lang="ko-KR" altLang="en-US" i="1" smtClean="0">
                <a:solidFill>
                  <a:schemeClr val="bg1">
                    <a:lumMod val="75000"/>
                  </a:schemeClr>
                </a:solidFill>
              </a:rPr>
              <a:t>보정 값</a:t>
            </a:r>
            <a:r>
              <a:rPr lang="en-US" altLang="ko-KR" i="1" smtClean="0">
                <a:solidFill>
                  <a:schemeClr val="bg1">
                    <a:lumMod val="75000"/>
                  </a:schemeClr>
                </a:solidFill>
              </a:rPr>
              <a:t>, VSP </a:t>
            </a:r>
            <a:r>
              <a:rPr lang="ko-KR" altLang="en-US" i="1" smtClean="0">
                <a:solidFill>
                  <a:schemeClr val="bg1">
                    <a:lumMod val="75000"/>
                  </a:schemeClr>
                </a:solidFill>
              </a:rPr>
              <a:t>에러</a:t>
            </a:r>
            <a:r>
              <a:rPr lang="en-US" altLang="ko-KR" i="1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i="1" smtClean="0">
                <a:solidFill>
                  <a:schemeClr val="bg1">
                    <a:lumMod val="75000"/>
                  </a:schemeClr>
                </a:solidFill>
              </a:rPr>
              <a:t>익스텐션 통신 비효율성</a:t>
            </a:r>
            <a:r>
              <a:rPr lang="en-US" altLang="ko-KR" i="1" smtClean="0">
                <a:solidFill>
                  <a:schemeClr val="bg1">
                    <a:lumMod val="75000"/>
                  </a:schemeClr>
                </a:solidFill>
              </a:rPr>
              <a:t>, UIPath </a:t>
            </a:r>
            <a:r>
              <a:rPr lang="ko-KR" altLang="en-US" i="1" smtClean="0">
                <a:solidFill>
                  <a:schemeClr val="bg1">
                    <a:lumMod val="75000"/>
                  </a:schemeClr>
                </a:solidFill>
              </a:rPr>
              <a:t>충돌</a:t>
            </a:r>
            <a:endParaRPr lang="en-US" altLang="ko-KR" i="1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ko-KR" altLang="en-US" sz="1400" i="1" smtClean="0">
                <a:solidFill>
                  <a:schemeClr val="bg1">
                    <a:lumMod val="75000"/>
                  </a:schemeClr>
                </a:solidFill>
              </a:rPr>
              <a:t>해결한 미결 과제 위치 </a:t>
            </a:r>
            <a:r>
              <a:rPr lang="en-US" altLang="ko-KR" sz="1400" i="1" smtClean="0">
                <a:solidFill>
                  <a:schemeClr val="bg1">
                    <a:lumMod val="75000"/>
                  </a:schemeClr>
                </a:solidFill>
              </a:rPr>
              <a:t>: 10</a:t>
            </a:r>
            <a:r>
              <a:rPr lang="ko-KR" altLang="en-US" sz="1400" i="1" smtClean="0">
                <a:solidFill>
                  <a:schemeClr val="bg1">
                    <a:lumMod val="75000"/>
                  </a:schemeClr>
                </a:solidFill>
              </a:rPr>
              <a:t>번 </a:t>
            </a:r>
            <a:r>
              <a:rPr lang="en-US" altLang="ko-KR" sz="1400" i="1" smtClean="0">
                <a:solidFill>
                  <a:schemeClr val="bg1">
                    <a:lumMod val="75000"/>
                  </a:schemeClr>
                </a:solidFill>
              </a:rPr>
              <a:t>PC \</a:t>
            </a:r>
            <a:r>
              <a:rPr lang="ko-KR" altLang="en-US" sz="1400" i="1" smtClean="0">
                <a:solidFill>
                  <a:schemeClr val="bg1">
                    <a:lumMod val="75000"/>
                  </a:schemeClr>
                </a:solidFill>
              </a:rPr>
              <a:t>바탕화면</a:t>
            </a:r>
            <a:r>
              <a:rPr lang="en-US" altLang="ko-KR" sz="1400" i="1" smtClean="0">
                <a:solidFill>
                  <a:schemeClr val="bg1">
                    <a:lumMod val="75000"/>
                  </a:schemeClr>
                </a:solidFill>
              </a:rPr>
              <a:t>\</a:t>
            </a:r>
            <a:r>
              <a:rPr lang="ko-KR" altLang="en-US" sz="1400" i="1" smtClean="0">
                <a:solidFill>
                  <a:schemeClr val="bg1">
                    <a:lumMod val="75000"/>
                  </a:schemeClr>
                </a:solidFill>
              </a:rPr>
              <a:t>서원형</a:t>
            </a:r>
            <a:r>
              <a:rPr lang="en-US" altLang="ko-KR" sz="1400" i="1" smtClean="0">
                <a:solidFill>
                  <a:schemeClr val="bg1">
                    <a:lumMod val="75000"/>
                  </a:schemeClr>
                </a:solidFill>
              </a:rPr>
              <a:t>\</a:t>
            </a:r>
            <a:r>
              <a:rPr lang="ko-KR" altLang="en-US" sz="1400" i="1" smtClean="0">
                <a:solidFill>
                  <a:schemeClr val="bg1">
                    <a:lumMod val="75000"/>
                  </a:schemeClr>
                </a:solidFill>
              </a:rPr>
              <a:t>과제보고서</a:t>
            </a:r>
            <a:endParaRPr lang="en-US" sz="14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448949" y="3691156"/>
            <a:ext cx="2418214" cy="188752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직사각형 37"/>
          <p:cNvSpPr/>
          <p:nvPr/>
        </p:nvSpPr>
        <p:spPr>
          <a:xfrm>
            <a:off x="3191061" y="3677283"/>
            <a:ext cx="2985995" cy="20608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651940" y="3358391"/>
            <a:ext cx="184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input</a:t>
            </a: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523893" y="3317521"/>
            <a:ext cx="184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output</a:t>
            </a:r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543632" y="5793302"/>
            <a:ext cx="2390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에러 해결 난이도 </a:t>
            </a:r>
            <a:r>
              <a:rPr lang="en-US" altLang="ko-KR" smtClean="0"/>
              <a:t>: </a:t>
            </a:r>
            <a:r>
              <a:rPr lang="ko-KR" altLang="en-US" smtClean="0"/>
              <a:t>상</a:t>
            </a:r>
            <a:r>
              <a:rPr lang="en-US" altLang="ko-KR" smtClean="0"/>
              <a:t>, </a:t>
            </a:r>
            <a:r>
              <a:rPr lang="ko-KR" altLang="en-US" smtClean="0"/>
              <a:t>중요도 </a:t>
            </a:r>
            <a:r>
              <a:rPr lang="en-US" altLang="ko-KR" smtClean="0"/>
              <a:t>: </a:t>
            </a:r>
            <a:r>
              <a:rPr lang="ko-KR" altLang="en-US" smtClean="0"/>
              <a:t>최상</a:t>
            </a:r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503463" y="5600252"/>
            <a:ext cx="2390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에러 해결 난이도 </a:t>
            </a:r>
            <a:r>
              <a:rPr lang="en-US" altLang="ko-KR" smtClean="0"/>
              <a:t>: </a:t>
            </a:r>
            <a:r>
              <a:rPr lang="ko-KR" altLang="en-US" smtClean="0"/>
              <a:t>중</a:t>
            </a:r>
            <a:endParaRPr lang="en-US" altLang="ko-KR" smtClean="0"/>
          </a:p>
          <a:p>
            <a:r>
              <a:rPr lang="ko-KR" altLang="en-US" smtClean="0"/>
              <a:t>중요도 </a:t>
            </a:r>
            <a:r>
              <a:rPr lang="en-US" altLang="ko-KR" smtClean="0"/>
              <a:t>: </a:t>
            </a:r>
            <a:r>
              <a:rPr lang="ko-KR" altLang="en-US" smtClean="0"/>
              <a:t>상</a:t>
            </a:r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509506" y="3454149"/>
            <a:ext cx="2835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mtClean="0"/>
              <a:t>액티비티 오류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ko-KR" altLang="en-US" smtClean="0"/>
              <a:t>액티비티 부재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20001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19939" y="412927"/>
            <a:ext cx="11972061" cy="5285608"/>
            <a:chOff x="290473" y="-325304"/>
            <a:chExt cx="11972061" cy="5285608"/>
          </a:xfrm>
        </p:grpSpPr>
        <p:pic>
          <p:nvPicPr>
            <p:cNvPr id="1028" name="Picture 4" descr="크롬 - 무료 심벌 마크개 아이콘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4574" y="777100"/>
              <a:ext cx="1782282" cy="1782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4774" y="1089543"/>
              <a:ext cx="1309154" cy="1309154"/>
            </a:xfrm>
            <a:prstGeom prst="rect">
              <a:avLst/>
            </a:prstGeom>
          </p:spPr>
        </p:pic>
        <p:grpSp>
          <p:nvGrpSpPr>
            <p:cNvPr id="7" name="그룹 6"/>
            <p:cNvGrpSpPr/>
            <p:nvPr/>
          </p:nvGrpSpPr>
          <p:grpSpPr>
            <a:xfrm>
              <a:off x="4934509" y="1363441"/>
              <a:ext cx="2290107" cy="761357"/>
              <a:chOff x="3886201" y="4533899"/>
              <a:chExt cx="2290107" cy="761357"/>
            </a:xfrm>
          </p:grpSpPr>
          <p:sp>
            <p:nvSpPr>
              <p:cNvPr id="8" name="오른쪽 화살표 7"/>
              <p:cNvSpPr/>
              <p:nvPr/>
            </p:nvSpPr>
            <p:spPr>
              <a:xfrm>
                <a:off x="3973696" y="4990456"/>
                <a:ext cx="2202612" cy="304800"/>
              </a:xfrm>
              <a:prstGeom prst="right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" name="오른쪽 화살표 8"/>
              <p:cNvSpPr/>
              <p:nvPr/>
            </p:nvSpPr>
            <p:spPr>
              <a:xfrm rot="10800000">
                <a:off x="3886201" y="4533899"/>
                <a:ext cx="2202612" cy="304800"/>
              </a:xfrm>
              <a:prstGeom prst="right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2219940" y="2760346"/>
              <a:ext cx="2097248" cy="872455"/>
              <a:chOff x="325042" y="2508416"/>
              <a:chExt cx="2097248" cy="872455"/>
            </a:xfrm>
          </p:grpSpPr>
          <p:sp>
            <p:nvSpPr>
              <p:cNvPr id="26" name="모서리가 둥근 직사각형 25"/>
              <p:cNvSpPr/>
              <p:nvPr/>
            </p:nvSpPr>
            <p:spPr>
              <a:xfrm>
                <a:off x="325042" y="2508416"/>
                <a:ext cx="2097248" cy="87245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17442" y="2634142"/>
                <a:ext cx="19063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mtClean="0"/>
                  <a:t>Native Messaging</a:t>
                </a:r>
              </a:p>
              <a:p>
                <a:pPr algn="ctr"/>
                <a:r>
                  <a:rPr lang="en-US" smtClean="0"/>
                  <a:t>chrome extension</a:t>
                </a:r>
                <a:endParaRPr lang="en-US"/>
              </a:p>
            </p:txBody>
          </p:sp>
        </p:grpSp>
        <p:sp>
          <p:nvSpPr>
            <p:cNvPr id="30" name="모서리가 둥근 직사각형 29"/>
            <p:cNvSpPr/>
            <p:nvPr/>
          </p:nvSpPr>
          <p:spPr>
            <a:xfrm>
              <a:off x="7588675" y="2773009"/>
              <a:ext cx="2097248" cy="87245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707957" y="3024570"/>
              <a:ext cx="1845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beBOT</a:t>
              </a:r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0473" y="-325304"/>
              <a:ext cx="566670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smtClean="0"/>
                <a:t>전체화면 </a:t>
              </a:r>
              <a:r>
                <a:rPr lang="en-US" altLang="ko-KR" smtClean="0"/>
                <a:t>Screenshot </a:t>
              </a:r>
              <a:r>
                <a:rPr lang="ko-KR" altLang="en-US" smtClean="0"/>
                <a:t>액티비티 개발 </a:t>
              </a:r>
              <a:r>
                <a:rPr lang="ko-KR" altLang="en-US" smtClean="0"/>
                <a:t>中 </a:t>
              </a:r>
              <a:r>
                <a:rPr lang="en-US" altLang="ko-KR" smtClean="0"/>
                <a:t>(70%</a:t>
              </a:r>
              <a:r>
                <a:rPr lang="ko-KR" altLang="en-US" smtClean="0"/>
                <a:t>완료</a:t>
              </a:r>
              <a:r>
                <a:rPr lang="en-US" altLang="ko-KR" smtClean="0"/>
                <a:t>)</a:t>
              </a:r>
              <a:endParaRPr lang="en-US" altLang="ko-KR" smtClean="0"/>
            </a:p>
            <a:p>
              <a:endParaRPr lang="en-US" altLang="ko-KR" smtClean="0"/>
            </a:p>
            <a:p>
              <a:pPr marL="342900" indent="-342900">
                <a:buAutoNum type="arabicPeriod"/>
              </a:pPr>
              <a:endParaRPr lang="en-US" altLang="ko-KR"/>
            </a:p>
            <a:p>
              <a:endParaRPr lang="en-US" altLang="ko-KR" smtClean="0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290473" y="4470041"/>
              <a:ext cx="1236324" cy="4723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3556416" y="4470040"/>
              <a:ext cx="1236324" cy="4723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5988292" y="4468906"/>
              <a:ext cx="1236324" cy="4723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7661753" y="4470038"/>
              <a:ext cx="1236324" cy="4723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9335214" y="4470040"/>
              <a:ext cx="1236324" cy="4723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11008675" y="4470037"/>
              <a:ext cx="1236324" cy="4723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11061" y="4597167"/>
              <a:ext cx="98724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smtClean="0"/>
                <a:t>html2canvas.js</a:t>
              </a:r>
              <a:endParaRPr lang="en-US" sz="105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1923444" y="4487945"/>
              <a:ext cx="1236324" cy="472359"/>
              <a:chOff x="1835446" y="4470041"/>
              <a:chExt cx="1236324" cy="472359"/>
            </a:xfrm>
          </p:grpSpPr>
          <p:sp>
            <p:nvSpPr>
              <p:cNvPr id="16" name="모서리가 둥근 직사각형 15"/>
              <p:cNvSpPr/>
              <p:nvPr/>
            </p:nvSpPr>
            <p:spPr>
              <a:xfrm>
                <a:off x="1835446" y="4470041"/>
                <a:ext cx="1236324" cy="47235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933566" y="4579258"/>
                <a:ext cx="98724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smtClean="0"/>
                  <a:t>content.js</a:t>
                </a:r>
                <a:endParaRPr lang="en-US" sz="1050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3685051" y="4579258"/>
              <a:ext cx="98724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smtClean="0"/>
                <a:t>background.js</a:t>
              </a:r>
              <a:endParaRPr lang="en-US" sz="105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28781" y="4517835"/>
              <a:ext cx="125701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smtClean="0"/>
                <a:t>Named</a:t>
              </a:r>
            </a:p>
            <a:p>
              <a:r>
                <a:rPr lang="en-US" sz="1050" smtClean="0"/>
                <a:t>PipeClient.cs(</a:t>
              </a:r>
              <a:r>
                <a:rPr lang="ko-KR" altLang="en-US" sz="1050" smtClean="0"/>
                <a:t>통신</a:t>
              </a:r>
              <a:r>
                <a:rPr lang="en-US" sz="1050" smtClean="0"/>
                <a:t>)</a:t>
              </a:r>
              <a:endParaRPr lang="en-US" sz="105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459752" y="4579258"/>
              <a:ext cx="98724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/>
                <a:t>NMHook.cs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047547" y="4513311"/>
              <a:ext cx="121498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smtClean="0"/>
                <a:t>TakeAll</a:t>
              </a:r>
            </a:p>
            <a:p>
              <a:r>
                <a:rPr lang="en-US" sz="1050" smtClean="0"/>
                <a:t>Screenshot.cs</a:t>
              </a:r>
              <a:endParaRPr lang="en-US" sz="1050"/>
            </a:p>
          </p:txBody>
        </p:sp>
        <p:grpSp>
          <p:nvGrpSpPr>
            <p:cNvPr id="38" name="그룹 37"/>
            <p:cNvGrpSpPr/>
            <p:nvPr/>
          </p:nvGrpSpPr>
          <p:grpSpPr>
            <a:xfrm rot="18840850">
              <a:off x="903051" y="3653998"/>
              <a:ext cx="1649034" cy="481964"/>
              <a:chOff x="3886201" y="4533899"/>
              <a:chExt cx="2290107" cy="761357"/>
            </a:xfrm>
          </p:grpSpPr>
          <p:sp>
            <p:nvSpPr>
              <p:cNvPr id="39" name="오른쪽 화살표 38"/>
              <p:cNvSpPr/>
              <p:nvPr/>
            </p:nvSpPr>
            <p:spPr>
              <a:xfrm>
                <a:off x="3973696" y="4990456"/>
                <a:ext cx="2202612" cy="304800"/>
              </a:xfrm>
              <a:prstGeom prst="right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0" name="오른쪽 화살표 39"/>
              <p:cNvSpPr/>
              <p:nvPr/>
            </p:nvSpPr>
            <p:spPr>
              <a:xfrm rot="10800000">
                <a:off x="3886201" y="4533899"/>
                <a:ext cx="2202612" cy="304800"/>
              </a:xfrm>
              <a:prstGeom prst="right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2293045">
              <a:off x="9622483" y="3617173"/>
              <a:ext cx="1649034" cy="481964"/>
              <a:chOff x="3886201" y="4533899"/>
              <a:chExt cx="2290107" cy="761357"/>
            </a:xfrm>
          </p:grpSpPr>
          <p:sp>
            <p:nvSpPr>
              <p:cNvPr id="45" name="오른쪽 화살표 44"/>
              <p:cNvSpPr/>
              <p:nvPr/>
            </p:nvSpPr>
            <p:spPr>
              <a:xfrm>
                <a:off x="3973696" y="4990456"/>
                <a:ext cx="2202612" cy="304800"/>
              </a:xfrm>
              <a:prstGeom prst="right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" name="오른쪽 화살표 45"/>
              <p:cNvSpPr/>
              <p:nvPr/>
            </p:nvSpPr>
            <p:spPr>
              <a:xfrm rot="10800000">
                <a:off x="3886201" y="4533899"/>
                <a:ext cx="2202612" cy="304800"/>
              </a:xfrm>
              <a:prstGeom prst="right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4989870" y="4527562"/>
              <a:ext cx="759094" cy="355046"/>
              <a:chOff x="3886201" y="4533899"/>
              <a:chExt cx="2290107" cy="761357"/>
            </a:xfrm>
            <a:solidFill>
              <a:srgbClr val="FF0000"/>
            </a:solidFill>
          </p:grpSpPr>
          <p:sp>
            <p:nvSpPr>
              <p:cNvPr id="54" name="오른쪽 화살표 53"/>
              <p:cNvSpPr/>
              <p:nvPr/>
            </p:nvSpPr>
            <p:spPr>
              <a:xfrm>
                <a:off x="3973696" y="4990456"/>
                <a:ext cx="2202612" cy="304800"/>
              </a:xfrm>
              <a:prstGeom prst="rightArrow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5" name="오른쪽 화살표 54"/>
              <p:cNvSpPr/>
              <p:nvPr/>
            </p:nvSpPr>
            <p:spPr>
              <a:xfrm rot="10800000">
                <a:off x="3886201" y="4533899"/>
                <a:ext cx="2202612" cy="304800"/>
              </a:xfrm>
              <a:prstGeom prst="rightArrow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10667010" y="4647053"/>
              <a:ext cx="267530" cy="111229"/>
              <a:chOff x="3886201" y="4533899"/>
              <a:chExt cx="2290107" cy="761357"/>
            </a:xfrm>
          </p:grpSpPr>
          <p:sp>
            <p:nvSpPr>
              <p:cNvPr id="63" name="오른쪽 화살표 62"/>
              <p:cNvSpPr/>
              <p:nvPr/>
            </p:nvSpPr>
            <p:spPr>
              <a:xfrm>
                <a:off x="3973696" y="4990456"/>
                <a:ext cx="2202612" cy="304800"/>
              </a:xfrm>
              <a:prstGeom prst="right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4" name="오른쪽 화살표 63"/>
              <p:cNvSpPr/>
              <p:nvPr/>
            </p:nvSpPr>
            <p:spPr>
              <a:xfrm rot="10800000">
                <a:off x="3886201" y="4533899"/>
                <a:ext cx="2202612" cy="304800"/>
              </a:xfrm>
              <a:prstGeom prst="right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8982433" y="4649470"/>
              <a:ext cx="267530" cy="111229"/>
              <a:chOff x="3886201" y="4533899"/>
              <a:chExt cx="2290107" cy="761357"/>
            </a:xfrm>
          </p:grpSpPr>
          <p:sp>
            <p:nvSpPr>
              <p:cNvPr id="66" name="오른쪽 화살표 65"/>
              <p:cNvSpPr/>
              <p:nvPr/>
            </p:nvSpPr>
            <p:spPr>
              <a:xfrm>
                <a:off x="3973696" y="4990456"/>
                <a:ext cx="2202612" cy="304800"/>
              </a:xfrm>
              <a:prstGeom prst="right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7" name="오른쪽 화살표 66"/>
              <p:cNvSpPr/>
              <p:nvPr/>
            </p:nvSpPr>
            <p:spPr>
              <a:xfrm rot="10800000">
                <a:off x="3886201" y="4533899"/>
                <a:ext cx="2202612" cy="304800"/>
              </a:xfrm>
              <a:prstGeom prst="right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7285797" y="4649470"/>
              <a:ext cx="267530" cy="111229"/>
              <a:chOff x="3886201" y="4533899"/>
              <a:chExt cx="2290107" cy="761357"/>
            </a:xfrm>
          </p:grpSpPr>
          <p:sp>
            <p:nvSpPr>
              <p:cNvPr id="69" name="오른쪽 화살표 68"/>
              <p:cNvSpPr/>
              <p:nvPr/>
            </p:nvSpPr>
            <p:spPr>
              <a:xfrm>
                <a:off x="3973696" y="4990456"/>
                <a:ext cx="2202612" cy="304800"/>
              </a:xfrm>
              <a:prstGeom prst="right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0" name="오른쪽 화살표 69"/>
              <p:cNvSpPr/>
              <p:nvPr/>
            </p:nvSpPr>
            <p:spPr>
              <a:xfrm rot="10800000">
                <a:off x="3886201" y="4533899"/>
                <a:ext cx="2202612" cy="304800"/>
              </a:xfrm>
              <a:prstGeom prst="right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3225744" y="4668505"/>
              <a:ext cx="267530" cy="111229"/>
              <a:chOff x="3886201" y="4533899"/>
              <a:chExt cx="2290107" cy="761357"/>
            </a:xfrm>
          </p:grpSpPr>
          <p:sp>
            <p:nvSpPr>
              <p:cNvPr id="72" name="오른쪽 화살표 71"/>
              <p:cNvSpPr/>
              <p:nvPr/>
            </p:nvSpPr>
            <p:spPr>
              <a:xfrm>
                <a:off x="3973696" y="4990456"/>
                <a:ext cx="2202612" cy="304800"/>
              </a:xfrm>
              <a:prstGeom prst="right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3" name="오른쪽 화살표 72"/>
              <p:cNvSpPr/>
              <p:nvPr/>
            </p:nvSpPr>
            <p:spPr>
              <a:xfrm rot="10800000">
                <a:off x="3886201" y="4533899"/>
                <a:ext cx="2202612" cy="304800"/>
              </a:xfrm>
              <a:prstGeom prst="right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1566056" y="4654360"/>
              <a:ext cx="267530" cy="111229"/>
              <a:chOff x="3886201" y="4533899"/>
              <a:chExt cx="2290107" cy="761357"/>
            </a:xfrm>
          </p:grpSpPr>
          <p:sp>
            <p:nvSpPr>
              <p:cNvPr id="75" name="오른쪽 화살표 74"/>
              <p:cNvSpPr/>
              <p:nvPr/>
            </p:nvSpPr>
            <p:spPr>
              <a:xfrm>
                <a:off x="3973696" y="4990456"/>
                <a:ext cx="2202612" cy="304800"/>
              </a:xfrm>
              <a:prstGeom prst="right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6" name="오른쪽 화살표 75"/>
              <p:cNvSpPr/>
              <p:nvPr/>
            </p:nvSpPr>
            <p:spPr>
              <a:xfrm rot="10800000">
                <a:off x="3886201" y="4533899"/>
                <a:ext cx="2202612" cy="304800"/>
              </a:xfrm>
              <a:prstGeom prst="right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7650631" y="4514634"/>
              <a:ext cx="165865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smtClean="0"/>
                <a:t>Named</a:t>
              </a:r>
            </a:p>
            <a:p>
              <a:r>
                <a:rPr lang="en-US" sz="1050" smtClean="0"/>
                <a:t>PipeClient.cs(</a:t>
              </a:r>
              <a:r>
                <a:rPr lang="ko-KR" altLang="en-US" sz="1050" smtClean="0"/>
                <a:t>객체 생성</a:t>
              </a:r>
              <a:r>
                <a:rPr lang="en-US" sz="1050" smtClean="0"/>
                <a:t>)</a:t>
              </a:r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13540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123</Words>
  <Application>Microsoft Office PowerPoint</Application>
  <PresentationFormat>와이드스크린</PresentationFormat>
  <Paragraphs>36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15</cp:revision>
  <dcterms:created xsi:type="dcterms:W3CDTF">2024-08-14T00:15:27Z</dcterms:created>
  <dcterms:modified xsi:type="dcterms:W3CDTF">2024-08-14T06:50:22Z</dcterms:modified>
</cp:coreProperties>
</file>