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304" r:id="rId4"/>
    <p:sldId id="306" r:id="rId5"/>
    <p:sldId id="341" r:id="rId6"/>
    <p:sldId id="334" r:id="rId7"/>
    <p:sldId id="342" r:id="rId8"/>
    <p:sldId id="343" r:id="rId9"/>
    <p:sldId id="316" r:id="rId10"/>
    <p:sldId id="307" r:id="rId11"/>
    <p:sldId id="308" r:id="rId12"/>
    <p:sldId id="309" r:id="rId13"/>
    <p:sldId id="344" r:id="rId14"/>
    <p:sldId id="357" r:id="rId15"/>
    <p:sldId id="311" r:id="rId16"/>
    <p:sldId id="338" r:id="rId17"/>
    <p:sldId id="337" r:id="rId18"/>
    <p:sldId id="339" r:id="rId19"/>
    <p:sldId id="349" r:id="rId20"/>
    <p:sldId id="361" r:id="rId21"/>
    <p:sldId id="363" r:id="rId22"/>
    <p:sldId id="362" r:id="rId23"/>
    <p:sldId id="364" r:id="rId24"/>
    <p:sldId id="365" r:id="rId25"/>
    <p:sldId id="366" r:id="rId26"/>
    <p:sldId id="367" r:id="rId27"/>
    <p:sldId id="368" r:id="rId28"/>
    <p:sldId id="369" r:id="rId29"/>
    <p:sldId id="340" r:id="rId30"/>
    <p:sldId id="358" r:id="rId31"/>
    <p:sldId id="359" r:id="rId32"/>
    <p:sldId id="333" r:id="rId33"/>
  </p:sldIdLst>
  <p:sldSz cx="12192000" cy="6858000"/>
  <p:notesSz cx="6797675" cy="9926638"/>
  <p:embeddedFontLst>
    <p:embeddedFont>
      <p:font typeface="나눔바른고딕 Light" panose="020B0603020101020101" pitchFamily="50" charset="-127"/>
      <p:regular r:id="rId35"/>
    </p:embeddedFont>
    <p:embeddedFont>
      <p:font typeface="나눔스퀘어라운드 ExtraBold" panose="020B0600000101010101" pitchFamily="50" charset="-127"/>
      <p:bold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라운드 Bold" panose="020B0600000101010101" pitchFamily="50" charset="-127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pos="1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D2EC"/>
    <a:srgbClr val="A1C6E7"/>
    <a:srgbClr val="5B9BD5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64"/>
      </p:cViewPr>
      <p:guideLst>
        <p:guide orient="horz" pos="2160"/>
        <p:guide pos="3840"/>
        <p:guide orient="horz" pos="2273"/>
        <p:guide pos="5768"/>
        <p:guide orient="horz" pos="2455"/>
        <p:guide pos="1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12F0B-2B62-468F-9F45-F12D1BA0FD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6239A-8566-4434-BB3B-4174EE8AC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D827-F55F-4F1E-8783-78278092F08B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93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CBF2-B08C-4DEE-B0B8-FA89FF8DB54B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EA80-55B0-46E1-8B2A-EBD8943D4D0E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4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992F-55A9-419C-873C-2C04A476A85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B126-5990-43D8-B136-CC1EB528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D295-F350-4E06-A44E-74F576C8AC63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46A-7983-4583-8A9D-832E16A37989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1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9E02-A21D-46C4-8823-276D7287AE14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4E5E-17B7-4F87-B4FD-447038EFE686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4C24-8710-4A01-9F60-419DA34FEE06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3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5000-EAC0-419A-952D-BBBA5430A6CA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7D25-51B5-4A6C-8667-61FE8F77F1AC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0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69BA-B06E-418C-8331-38DE14F3B697}" type="datetime1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4FE0-9E9C-4F2B-ADA2-4300E7027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8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60500" y="2429119"/>
            <a:ext cx="9052024" cy="860325"/>
          </a:xfrm>
        </p:spPr>
        <p:txBody>
          <a:bodyPr>
            <a:normAutofit fontScale="90000"/>
          </a:bodyPr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&lt; </a:t>
            </a:r>
            <a:r>
              <a:rPr lang="ko-KR" altLang="en-US" b="1" smtClean="0">
                <a:solidFill>
                  <a:schemeClr val="accent1"/>
                </a:solidFill>
              </a:rPr>
              <a:t>셀렉터 인수인계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b="1" smtClean="0">
                <a:solidFill>
                  <a:schemeClr val="accent1"/>
                </a:solidFill>
              </a:rPr>
              <a:t>차 </a:t>
            </a:r>
            <a:r>
              <a:rPr lang="en-US" altLang="ko-KR" b="1" dirty="0" smtClean="0">
                <a:solidFill>
                  <a:schemeClr val="accent1"/>
                </a:solidFill>
              </a:rPr>
              <a:t>&gt;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114631" y="5499358"/>
            <a:ext cx="2239169" cy="798412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sz="2000" b="1" smtClean="0">
                <a:solidFill>
                  <a:schemeClr val="accent1"/>
                </a:solidFill>
              </a:rPr>
              <a:t>2024.07.01~08.30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algn="r"/>
            <a:r>
              <a:rPr lang="ko-KR" altLang="en-US" sz="2000" b="1" smtClean="0">
                <a:solidFill>
                  <a:schemeClr val="accent1"/>
                </a:solidFill>
              </a:rPr>
              <a:t>서원형 </a:t>
            </a:r>
            <a:r>
              <a:rPr lang="ko-KR" altLang="en-US" sz="2000" b="1" dirty="0" smtClean="0">
                <a:solidFill>
                  <a:schemeClr val="accent1"/>
                </a:solidFill>
              </a:rPr>
              <a:t>실습생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1694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92426" y="229622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액티비티 개발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218391" y="2757891"/>
            <a:ext cx="2699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TakeAllScreenshot(NM)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694695" y="2296226"/>
            <a:ext cx="4069956" cy="2670205"/>
            <a:chOff x="2162637" y="2301194"/>
            <a:chExt cx="4069956" cy="2670205"/>
          </a:xfrm>
        </p:grpSpPr>
        <p:sp>
          <p:nvSpPr>
            <p:cNvPr id="6" name="TextBox 5"/>
            <p:cNvSpPr txBox="1"/>
            <p:nvPr/>
          </p:nvSpPr>
          <p:spPr>
            <a:xfrm>
              <a:off x="3038571" y="2301194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해결완료</a:t>
              </a:r>
              <a:r>
                <a:rPr lang="en-US" altLang="ko-KR" sz="2400" b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64536" y="2762859"/>
              <a:ext cx="2968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새로고침</a:t>
              </a:r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reload_frame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64536" y="3132191"/>
              <a:ext cx="19309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frame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페이지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64535" y="4227767"/>
              <a:ext cx="147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NM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64535" y="4602067"/>
              <a:ext cx="25165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Edge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브라우저 좌표 보정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64535" y="349655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Extension 1Pixel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 에러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64535" y="3863403"/>
              <a:ext cx="2360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Virtual Click CSP </a:t>
              </a:r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에러</a:t>
              </a:r>
              <a:endParaRPr 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3028259" y="2808217"/>
              <a:ext cx="236275" cy="1612782"/>
            </a:xfrm>
            <a:prstGeom prst="leftBracket">
              <a:avLst>
                <a:gd name="adj" fmla="val 57051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2637" y="3494071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동작부</a:t>
              </a:r>
              <a:endParaRPr lang="ko-KR" altLang="en-US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51585" y="627507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rgbClr val="5B9BD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 과제 총정리</a:t>
            </a:r>
            <a:endParaRPr lang="en-US" altLang="ko-KR" sz="3600" b="1" smtClean="0">
              <a:solidFill>
                <a:srgbClr val="5B9BD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96592" y="3489103"/>
            <a:ext cx="274853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2796592" y="3830788"/>
            <a:ext cx="274853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178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 Extension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수정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516625"/>
            <a:ext cx="36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 Extension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에러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46091" y="4737225"/>
            <a:ext cx="5899816" cy="873172"/>
            <a:chOff x="3232850" y="4830890"/>
            <a:chExt cx="5899816" cy="873172"/>
          </a:xfrm>
        </p:grpSpPr>
        <p:grpSp>
          <p:nvGrpSpPr>
            <p:cNvPr id="8" name="그룹 7"/>
            <p:cNvGrpSpPr/>
            <p:nvPr/>
          </p:nvGrpSpPr>
          <p:grpSpPr>
            <a:xfrm>
              <a:off x="3232850" y="4919969"/>
              <a:ext cx="1125629" cy="784093"/>
              <a:chOff x="1057759" y="3364832"/>
              <a:chExt cx="1125629" cy="784093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19608" y1="14000" x2="23529" y2="16000"/>
                            <a14:foregroundMark x1="64706" y1="16000" x2="19608" y2="64000"/>
                            <a14:foregroundMark x1="66667" y1="70000" x2="78431" y2="78000"/>
                            <a14:foregroundMark x1="70588" y1="62000" x2="86275" y2="80000"/>
                            <a14:foregroundMark x1="78431" y1="60000" x2="86275" y2="76000"/>
                            <a14:foregroundMark x1="62745" y1="68000" x2="68627" y2="90000"/>
                            <a14:foregroundMark x1="64706" y1="76000" x2="76471" y2="78000"/>
                            <a14:foregroundMark x1="37255" y1="66000" x2="49020" y2="6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83171" y="3364832"/>
                <a:ext cx="485843" cy="47631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57759" y="3841148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익스텐션</a:t>
                </a:r>
                <a:r>
                  <a:rPr lang="en-US" altLang="ko-KR" sz="140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(js)</a:t>
                </a:r>
                <a:endParaRPr 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8011012" y="4854874"/>
              <a:ext cx="1121654" cy="695471"/>
              <a:chOff x="1060091" y="2398568"/>
              <a:chExt cx="1121654" cy="695471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2300" y="2398568"/>
                <a:ext cx="457143" cy="457143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060091" y="2786262"/>
                <a:ext cx="1121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beBOT(C#)</a:t>
                </a:r>
                <a:endParaRPr 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4" name="오른쪽 화살표 13"/>
            <p:cNvSpPr/>
            <p:nvPr/>
          </p:nvSpPr>
          <p:spPr>
            <a:xfrm>
              <a:off x="4803057" y="5155511"/>
              <a:ext cx="2835653" cy="31301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7956" y="4830890"/>
              <a:ext cx="2711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1pixel </a:t>
              </a:r>
              <a:r>
                <a:rPr lang="ko-KR" altLang="en-US" sz="1600" b="1" smtClean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이동시마다</a:t>
              </a:r>
              <a:r>
                <a:rPr lang="ko-KR" altLang="en-US" sz="1600" b="1" smtClean="0">
                  <a:solidFill>
                    <a:schemeClr val="accent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smtClean="0">
                  <a:solidFill>
                    <a:schemeClr val="accent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좌표값 전달</a:t>
              </a:r>
              <a:endParaRPr lang="en-US" altLang="ko-KR" sz="1600" b="1" smtClean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05638" y="96340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코드 구조적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4143377"/>
            <a:ext cx="5616145" cy="1260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121" y="1447240"/>
            <a:ext cx="9354856" cy="258163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634" y="6478027"/>
            <a:ext cx="806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_selector_1pixel_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_06.docx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72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ko-KR" altLang="en-US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Extension </a:t>
              </a:r>
              <a:r>
                <a:rPr lang="ko-KR" altLang="en-US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수정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31649" y="4507828"/>
            <a:ext cx="564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익스텐션 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content.js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1482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delayContent()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內 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bebotutil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內 </a:t>
            </a:r>
            <a:r>
              <a:rPr lang="en-US" altLang="ko-KR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pushEvent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內 </a:t>
            </a: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sz="120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8327" y="5077429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 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구문에서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처리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719675"/>
            <a:ext cx="7849695" cy="26292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634" y="6478027"/>
            <a:ext cx="806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_selector_1pixel_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_06.docx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38" y="516625"/>
            <a:ext cx="36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 Extension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에러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5638" y="96340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코드 구조적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1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 descr="셀렉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54" y="655229"/>
            <a:ext cx="5013441" cy="587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1150" y="4425950"/>
            <a:ext cx="135255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42178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ko-KR" altLang="en-US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r>
                <a:rPr lang="en-US" altLang="ko-KR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Extension </a:t>
              </a:r>
              <a:r>
                <a:rPr lang="ko-KR" altLang="en-US" sz="240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수정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2634" y="6478027"/>
            <a:ext cx="806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_selector_1pixel_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_06.docx</a:t>
            </a:r>
            <a:endParaRPr lang="en-US" altLang="ko-KR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87" y="1536749"/>
            <a:ext cx="8286003" cy="47372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5638" y="516625"/>
            <a:ext cx="36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NM Extension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에러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638" y="963407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코드 구조적 수정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7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1" y="2174893"/>
            <a:ext cx="5979459" cy="29381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23" y="809861"/>
            <a:ext cx="585869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문제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29" y="1540190"/>
            <a:ext cx="5068007" cy="44106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1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진단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21730" y="2486100"/>
            <a:ext cx="7860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SHA </a:t>
            </a:r>
            <a:r>
              <a:rPr lang="en-US" altLang="ko-KR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</a:t>
            </a:r>
            <a:r>
              <a:rPr lang="ko-KR" altLang="en-US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발급 후 </a:t>
            </a:r>
            <a:r>
              <a:rPr lang="en-US" altLang="ko-KR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CSP </a:t>
            </a:r>
            <a:r>
              <a:rPr lang="ko-KR" altLang="en-US" sz="3600" strike="sngStrike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보안 우회</a:t>
            </a:r>
            <a:endParaRPr lang="en-US" altLang="ko-KR" sz="3600" strike="sngStrike" smtClean="0">
              <a:solidFill>
                <a:schemeClr val="accent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3600" strike="sngStrike" smtClean="0">
              <a:solidFill>
                <a:schemeClr val="accent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  </a:t>
            </a:r>
            <a:r>
              <a:rPr lang="ko-KR" altLang="en-US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요소의 좌표 저장 후 </a:t>
            </a:r>
            <a:r>
              <a:rPr lang="en-US" altLang="ko-KR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NM </a:t>
            </a:r>
            <a:r>
              <a:rPr lang="ko-KR" altLang="en-US" sz="36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스크롤 구현</a:t>
            </a:r>
            <a:endParaRPr lang="en-US" sz="3600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2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96340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인수인계와 연계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5" y="1629857"/>
            <a:ext cx="9396829" cy="3856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603996" y="4832800"/>
            <a:ext cx="1216404" cy="528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647656"/>
            <a:ext cx="7363853" cy="362953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14073" y="5038165"/>
            <a:ext cx="7363853" cy="22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16745" y="2767280"/>
            <a:ext cx="26276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현상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문제점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원인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진단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2.3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조치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2.4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함께하는 에러 수정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2676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750" y="534568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0162" y="1304009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0162" y="2202641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 과제</a:t>
            </a:r>
            <a:endParaRPr lang="en-US" sz="24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루프 무한 - 사용자 인터페이스 및 제스처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61" y="2664306"/>
            <a:ext cx="2003845" cy="20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96340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인수인계와 연계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5" y="1629857"/>
            <a:ext cx="9396829" cy="3856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68255" y="4823835"/>
            <a:ext cx="1216404" cy="528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651967" y="1600583"/>
            <a:ext cx="8888065" cy="3753374"/>
            <a:chOff x="1651967" y="1552313"/>
            <a:chExt cx="8888065" cy="37533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967" y="1552313"/>
              <a:ext cx="8888065" cy="3753374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189956" y="4410636"/>
              <a:ext cx="7363853" cy="895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1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085603"/>
            <a:ext cx="8945223" cy="47536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76491" y="4563035"/>
            <a:ext cx="5915228" cy="17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96340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인수인계와 연계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5" y="1629857"/>
            <a:ext cx="9396829" cy="3856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83624" y="4832800"/>
            <a:ext cx="2483223" cy="528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8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1357023"/>
            <a:ext cx="6773220" cy="414395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81173" y="3917576"/>
            <a:ext cx="3046521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3506679" y="5002203"/>
            <a:ext cx="3046521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3381172" y="2422146"/>
            <a:ext cx="3046521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96340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인수인계와 연계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5" y="1629857"/>
            <a:ext cx="9396829" cy="3856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83106" y="4832800"/>
            <a:ext cx="1201273" cy="528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0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8869" y="1226932"/>
            <a:ext cx="8478433" cy="2943636"/>
            <a:chOff x="1856783" y="1957182"/>
            <a:chExt cx="8478433" cy="2943636"/>
          </a:xfrm>
        </p:grpSpPr>
        <p:sp>
          <p:nvSpPr>
            <p:cNvPr id="12" name="직사각형 11"/>
            <p:cNvSpPr/>
            <p:nvPr/>
          </p:nvSpPr>
          <p:spPr>
            <a:xfrm>
              <a:off x="3381173" y="3917576"/>
              <a:ext cx="3046521" cy="215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81172" y="2422146"/>
              <a:ext cx="3046521" cy="215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783" y="1957182"/>
              <a:ext cx="8478433" cy="294363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459235" y="3254692"/>
              <a:ext cx="7482624" cy="215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16" y="3315129"/>
            <a:ext cx="5591955" cy="269595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08376" y="3848843"/>
            <a:ext cx="4616824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2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5638" y="963407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해결방법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인수인계와 연계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75" y="1629857"/>
            <a:ext cx="9396829" cy="3856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84045" y="4832800"/>
            <a:ext cx="1201273" cy="528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조치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323681"/>
            <a:ext cx="5582429" cy="42106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97623" y="1323681"/>
            <a:ext cx="2519083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3836894" y="3491608"/>
            <a:ext cx="2519083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9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0"/>
              <a:ext cx="53706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02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셀렉터 </a:t>
              </a:r>
              <a:r>
                <a:rPr lang="en-US" altLang="ko-KR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– TakeAllScreenShot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결과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638" y="516625"/>
            <a:ext cx="865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 사이트의 버튼들은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CSP 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보안설정이 되어 있어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누를 수가 없다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24" y="2161166"/>
            <a:ext cx="3564235" cy="2946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37" y="1126478"/>
            <a:ext cx="5829397" cy="51110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283388" y="6045909"/>
            <a:ext cx="1165412" cy="212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22634" y="6478027"/>
            <a:ext cx="778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연관보고서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보고서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서원형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_Virtual_click_CSP_09.docx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9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8359" y="3044279"/>
            <a:ext cx="243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smtClean="0">
                <a:solidFill>
                  <a:schemeClr val="bg1"/>
                </a:solidFill>
              </a:rPr>
              <a:t>3</a:t>
            </a:r>
            <a:r>
              <a:rPr lang="ko-KR" altLang="en-US" sz="7300" b="1" smtClean="0">
                <a:solidFill>
                  <a:schemeClr val="bg1"/>
                </a:solidFill>
              </a:rPr>
              <a:t>차 티저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05073" y="2805383"/>
            <a:ext cx="8107451" cy="980532"/>
            <a:chOff x="2201961" y="2998838"/>
            <a:chExt cx="8107451" cy="9805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961" y="2998838"/>
              <a:ext cx="8107451" cy="45891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4562" y="3391286"/>
              <a:ext cx="3068261" cy="588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5049"/>
            <a:ext cx="12192000" cy="1981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09" y="384525"/>
            <a:ext cx="2456230" cy="56078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301776" y="2998838"/>
            <a:ext cx="7429500" cy="86032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smtClean="0">
                <a:solidFill>
                  <a:schemeClr val="bg1"/>
                </a:solidFill>
              </a:rPr>
              <a:t>Q&amp;A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4FE0-9E9C-4F2B-ADA2-4300E7027D6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461666"/>
            <a:ext cx="12192000" cy="2675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4141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01 / </a:t>
              </a:r>
              <a:r>
                <a:rPr lang="ko-KR" altLang="en-US" sz="2400" smtClean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개요</a:t>
              </a:r>
              <a:endParaRPr lang="en-US" sz="24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3279541" y="645543"/>
            <a:ext cx="1930600" cy="193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동작부</a:t>
            </a:r>
            <a:endParaRPr lang="en-US" sz="32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48063" y="871290"/>
            <a:ext cx="1662404" cy="1502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출력부</a:t>
            </a:r>
            <a:endParaRPr lang="en-US" sz="20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537567" y="1340505"/>
            <a:ext cx="866550" cy="866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5B9BD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기타</a:t>
            </a:r>
            <a:endParaRPr lang="en-US" sz="16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9082" y="2585888"/>
            <a:ext cx="85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0355" y="2585886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45084" y="2593623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10%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598" y="1402761"/>
            <a:ext cx="1781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비중</a:t>
            </a:r>
            <a:endParaRPr lang="en-US" sz="32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6986" y="3260580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큰 주제별 종합 인수인계서</a:t>
            </a:r>
            <a:endParaRPr lang="en-US" sz="240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1" name="직선 연결선 20"/>
          <p:cNvCxnSpPr>
            <a:stCxn id="3" idx="2"/>
          </p:cNvCxnSpPr>
          <p:nvPr/>
        </p:nvCxnSpPr>
        <p:spPr>
          <a:xfrm flipH="1">
            <a:off x="6093473" y="3137324"/>
            <a:ext cx="2527" cy="3720676"/>
          </a:xfrm>
          <a:prstGeom prst="line">
            <a:avLst/>
          </a:prstGeom>
          <a:ln w="19050">
            <a:solidFill>
              <a:srgbClr val="A1C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42840" y="3260580"/>
            <a:ext cx="2786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5B9B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소주제별 인수인계서</a:t>
            </a:r>
            <a:endParaRPr lang="en-US" sz="2400">
              <a:solidFill>
                <a:srgbClr val="5B9BD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24971" y="3639354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셀렉터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익스텐션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디버그</a:t>
            </a:r>
            <a:r>
              <a:rPr lang="en-US" altLang="ko-KR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solidFill>
                  <a:srgbClr val="A1C6E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배포등</a:t>
            </a:r>
            <a:endParaRPr lang="en-US" sz="1200">
              <a:solidFill>
                <a:srgbClr val="A1C6E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5954" y="4288143"/>
            <a:ext cx="45173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종합 개선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.pptx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종합 개선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</a:t>
            </a: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readme.txt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20008" y="4101019"/>
            <a:ext cx="40320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과제별 보고서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 10</a:t>
            </a: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</a:t>
            </a:r>
            <a:endParaRPr lang="en-US" altLang="ko-KR" sz="2400" smtClean="0">
              <a:solidFill>
                <a:schemeClr val="accent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extension</a:t>
            </a: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함수 설명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.xlsx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셀렉터 해결 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Tip.word</a:t>
            </a:r>
          </a:p>
          <a:p>
            <a:pPr marL="457200" indent="-457200">
              <a:buAutoNum type="arabicPeriod"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FAQ.txt</a:t>
            </a:r>
          </a:p>
          <a:p>
            <a:pPr marL="457200" indent="-457200">
              <a:buAutoNum type="arabicPeriod"/>
            </a:pPr>
            <a:r>
              <a:rPr lang="ko-KR" altLang="en-US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디버그 방법</a:t>
            </a:r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.word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6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5" y="1258348"/>
            <a:ext cx="11148969" cy="49411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7009" y="2097248"/>
            <a:ext cx="4009938" cy="553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252907" y="2778155"/>
            <a:ext cx="4009938" cy="553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5252907" y="5554911"/>
            <a:ext cx="4009938" cy="553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69" y="602895"/>
            <a:ext cx="28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[beBOT Extension]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35254" y="1777781"/>
            <a:ext cx="448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통신할 수 있는 크롬의 확장 프로그램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(chrome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업데이트 및 배포 가능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169" y="2561660"/>
            <a:ext cx="1968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[Frame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5254" y="3327956"/>
            <a:ext cx="527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나라장터에서 사용하는 요소를 담는 구조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나라장터를 제외한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beBOT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동작하는 모든 사이트는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iframe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169" y="444701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[CSP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 보안 정책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192" y="5783793"/>
            <a:ext cx="7520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 보안으로 인해 확장 프로그램등으로 버튼 클릭등을 할 수 없게 막아둔 보안</a:t>
            </a:r>
            <a:endParaRPr lang="en-US" altLang="ko-KR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요소가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실행시키는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클릭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매핑되어 있는 것들은 실행 불가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76169" y="2521628"/>
            <a:ext cx="11727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6169" y="4335048"/>
            <a:ext cx="11727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70" y="984853"/>
            <a:ext cx="2776561" cy="1424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2" y="3023325"/>
            <a:ext cx="5151534" cy="11512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988" y="3179677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519952" y="3547230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519951" y="3789279"/>
            <a:ext cx="295835" cy="1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2" y="5210167"/>
            <a:ext cx="6278419" cy="3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094" y="1039905"/>
            <a:ext cx="9699812" cy="39892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77" y="5382119"/>
            <a:ext cx="596348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lang="en-US" altLang="ko-KR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 정리</a:t>
            </a:r>
            <a:endParaRPr lang="en-US" altLang="ko-KR" sz="24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 / </a:t>
            </a:r>
            <a:r>
              <a:rPr lang="ko-KR" altLang="en-US" sz="24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개요</a:t>
            </a:r>
            <a:endParaRPr lang="en-US" sz="240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709" y="1293720"/>
            <a:ext cx="5601335" cy="18859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743886"/>
            <a:ext cx="5943600" cy="1790699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552692" y="3743886"/>
            <a:ext cx="4972685" cy="1790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04564" y="2716307"/>
            <a:ext cx="2593918" cy="4303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24150"/>
            <a:ext cx="12192000" cy="140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4308" y="3044279"/>
            <a:ext cx="6763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 / 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 과제 </a:t>
            </a:r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동작부 </a:t>
            </a:r>
            <a:r>
              <a:rPr lang="en-US" altLang="ko-KR" sz="44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</a:t>
            </a:r>
            <a:r>
              <a:rPr lang="en-US" altLang="ko-KR" sz="4400" b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  <a:endParaRPr lang="en-US" sz="4400" b="1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983</Words>
  <Application>Microsoft Office PowerPoint</Application>
  <PresentationFormat>와이드스크린</PresentationFormat>
  <Paragraphs>159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Arial</vt:lpstr>
      <vt:lpstr>나눔바른고딕 Light</vt:lpstr>
      <vt:lpstr>나눔스퀘어라운드 ExtraBold</vt:lpstr>
      <vt:lpstr>나눔바른고딕</vt:lpstr>
      <vt:lpstr>Calibri</vt:lpstr>
      <vt:lpstr>나눔스퀘어라운드 Bold</vt:lpstr>
      <vt:lpstr>맑은 고딕</vt:lpstr>
      <vt:lpstr>Office 테마</vt:lpstr>
      <vt:lpstr>&lt; 셀렉터 인수인계 2차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인수인계 &gt;</dc:title>
  <dc:creator>USER</dc:creator>
  <cp:lastModifiedBy>USER</cp:lastModifiedBy>
  <cp:revision>362</cp:revision>
  <cp:lastPrinted>2024-08-19T05:48:09Z</cp:lastPrinted>
  <dcterms:created xsi:type="dcterms:W3CDTF">2023-12-13T00:23:16Z</dcterms:created>
  <dcterms:modified xsi:type="dcterms:W3CDTF">2024-08-21T06:33:28Z</dcterms:modified>
</cp:coreProperties>
</file>