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6"/>
  </p:notesMasterIdLst>
  <p:sldIdLst>
    <p:sldId id="256" r:id="rId2"/>
    <p:sldId id="293" r:id="rId3"/>
    <p:sldId id="304" r:id="rId4"/>
    <p:sldId id="306" r:id="rId5"/>
    <p:sldId id="334" r:id="rId6"/>
    <p:sldId id="342" r:id="rId7"/>
    <p:sldId id="343" r:id="rId8"/>
    <p:sldId id="316" r:id="rId9"/>
    <p:sldId id="307" r:id="rId10"/>
    <p:sldId id="374" r:id="rId11"/>
    <p:sldId id="375" r:id="rId12"/>
    <p:sldId id="308" r:id="rId13"/>
    <p:sldId id="370" r:id="rId14"/>
    <p:sldId id="371" r:id="rId15"/>
    <p:sldId id="372" r:id="rId16"/>
    <p:sldId id="373" r:id="rId17"/>
    <p:sldId id="377" r:id="rId18"/>
    <p:sldId id="379" r:id="rId19"/>
    <p:sldId id="380" r:id="rId20"/>
    <p:sldId id="383" r:id="rId21"/>
    <p:sldId id="381" r:id="rId22"/>
    <p:sldId id="382" r:id="rId23"/>
    <p:sldId id="384" r:id="rId24"/>
    <p:sldId id="333" r:id="rId25"/>
  </p:sldIdLst>
  <p:sldSz cx="12192000" cy="6858000"/>
  <p:notesSz cx="6797675" cy="9926638"/>
  <p:embeddedFontLst>
    <p:embeddedFont>
      <p:font typeface="Calibri" panose="020F0502020204030204" pitchFamily="34" charset="0"/>
      <p:regular r:id="rId27"/>
      <p:bold r:id="rId28"/>
      <p:italic r:id="rId29"/>
      <p:boldItalic r:id="rId30"/>
    </p:embeddedFont>
    <p:embeddedFont>
      <p:font typeface="맑은 고딕" panose="020B0503020000020004" pitchFamily="50" charset="-127"/>
      <p:regular r:id="rId31"/>
      <p:bold r:id="rId32"/>
    </p:embeddedFont>
    <p:embeddedFont>
      <p:font typeface="나눔스퀘어라운드 ExtraBold" panose="020B0600000101010101" pitchFamily="50" charset="-127"/>
      <p:bold r:id="rId33"/>
    </p:embeddedFont>
    <p:embeddedFont>
      <p:font typeface="나눔바른고딕" panose="020B0603020101020101" pitchFamily="50" charset="-127"/>
      <p:regular r:id="rId34"/>
      <p:bold r:id="rId35"/>
    </p:embeddedFont>
    <p:embeddedFont>
      <p:font typeface="나눔스퀘어라운드 Bold" panose="020B0600000101010101" pitchFamily="50" charset="-127"/>
      <p:bold r:id="rId3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273" userDrawn="1">
          <p15:clr>
            <a:srgbClr val="A4A3A4"/>
          </p15:clr>
        </p15:guide>
        <p15:guide id="4" pos="5768" userDrawn="1">
          <p15:clr>
            <a:srgbClr val="A4A3A4"/>
          </p15:clr>
        </p15:guide>
        <p15:guide id="5" orient="horz" pos="2455" userDrawn="1">
          <p15:clr>
            <a:srgbClr val="A4A3A4"/>
          </p15:clr>
        </p15:guide>
        <p15:guide id="6" pos="191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B6D2EC"/>
    <a:srgbClr val="A1C6E7"/>
    <a:srgbClr val="5B9BD5"/>
    <a:srgbClr val="2525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3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20" y="108"/>
      </p:cViewPr>
      <p:guideLst>
        <p:guide orient="horz" pos="2160"/>
        <p:guide pos="3840"/>
        <p:guide orient="horz" pos="2273"/>
        <p:guide pos="5768"/>
        <p:guide orient="horz" pos="2455"/>
        <p:guide pos="191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A12F0B-2B62-468F-9F45-F12D1BA0FDAC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26239A-8566-4434-BB3B-4174EE8AC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4129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ED827-F55F-4F1E-8783-78278092F08B}" type="datetime1">
              <a:rPr lang="ko-KR" altLang="en-US" smtClean="0"/>
              <a:t>2024-08-23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F4FE0-9E9C-4F2B-ADA2-4300E7027D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80931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2CBF2-B08C-4DEE-B0B8-FA89FF8DB54B}" type="datetime1">
              <a:rPr lang="ko-KR" altLang="en-US" smtClean="0"/>
              <a:t>2024-08-23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F4FE0-9E9C-4F2B-ADA2-4300E7027D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596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FEA80-55B0-46E1-8B2A-EBD8943D4D0E}" type="datetime1">
              <a:rPr lang="ko-KR" altLang="en-US" smtClean="0"/>
              <a:t>2024-08-23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F4FE0-9E9C-4F2B-ADA2-4300E7027D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54495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8992F-55A9-419C-873C-2C04A476A85C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EB126-5990-43D8-B136-CC1EB528A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158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A29F4FE0-9E9C-4F2B-ADA2-4300E7027D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563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0D295-F350-4E06-A44E-74F576C8AC63}" type="datetime1">
              <a:rPr lang="ko-KR" altLang="en-US" smtClean="0"/>
              <a:t>2024-08-23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F4FE0-9E9C-4F2B-ADA2-4300E7027D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1731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A446A-7983-4583-8A9D-832E16A37989}" type="datetime1">
              <a:rPr lang="ko-KR" altLang="en-US" smtClean="0"/>
              <a:t>2024-08-23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F4FE0-9E9C-4F2B-ADA2-4300E7027D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60157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09E02-A21D-46C4-8823-276D7287AE14}" type="datetime1">
              <a:rPr lang="ko-KR" altLang="en-US" smtClean="0"/>
              <a:t>2024-08-23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F4FE0-9E9C-4F2B-ADA2-4300E7027D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6523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74E5E-17B7-4F87-B4FD-447038EFE686}" type="datetime1">
              <a:rPr lang="ko-KR" altLang="en-US" smtClean="0"/>
              <a:t>2024-08-23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F4FE0-9E9C-4F2B-ADA2-4300E7027D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79174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F4C24-8710-4A01-9F60-419DA34FEE06}" type="datetime1">
              <a:rPr lang="ko-KR" altLang="en-US" smtClean="0"/>
              <a:t>2024-08-23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F4FE0-9E9C-4F2B-ADA2-4300E7027D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22329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05000-EAC0-419A-952D-BBBA5430A6CA}" type="datetime1">
              <a:rPr lang="ko-KR" altLang="en-US" smtClean="0"/>
              <a:t>2024-08-23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F4FE0-9E9C-4F2B-ADA2-4300E7027D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73670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C7D25-51B5-4A6C-8667-61FE8F77F1AC}" type="datetime1">
              <a:rPr lang="ko-KR" altLang="en-US" smtClean="0"/>
              <a:t>2024-08-23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F4FE0-9E9C-4F2B-ADA2-4300E7027D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43031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AF69BA-B06E-418C-8331-38DE14F3B697}" type="datetime1">
              <a:rPr lang="ko-KR" altLang="en-US" smtClean="0"/>
              <a:t>2024-08-23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F4FE0-9E9C-4F2B-ADA2-4300E7027D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2580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899C15B-7923-4B21-B940-36EDBB5AF5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4409" y="384525"/>
            <a:ext cx="2456230" cy="560783"/>
          </a:xfrm>
          <a:prstGeom prst="rect">
            <a:avLst/>
          </a:prstGeom>
        </p:spPr>
      </p:pic>
      <p:sp>
        <p:nvSpPr>
          <p:cNvPr id="5" name="제목 1"/>
          <p:cNvSpPr>
            <a:spLocks noGrp="1"/>
          </p:cNvSpPr>
          <p:nvPr>
            <p:ph type="ctrTitle"/>
          </p:nvPr>
        </p:nvSpPr>
        <p:spPr>
          <a:xfrm>
            <a:off x="1560500" y="2429119"/>
            <a:ext cx="9052024" cy="860325"/>
          </a:xfrm>
        </p:spPr>
        <p:txBody>
          <a:bodyPr>
            <a:normAutofit fontScale="90000"/>
          </a:bodyPr>
          <a:lstStyle/>
          <a:p>
            <a:r>
              <a:rPr lang="en-US" altLang="ko-KR" b="1" smtClean="0">
                <a:solidFill>
                  <a:schemeClr val="accent1"/>
                </a:solidFill>
              </a:rPr>
              <a:t>&lt; </a:t>
            </a:r>
            <a:r>
              <a:rPr lang="ko-KR" altLang="en-US" b="1" smtClean="0">
                <a:solidFill>
                  <a:schemeClr val="accent1"/>
                </a:solidFill>
              </a:rPr>
              <a:t>셀렉터 인수인계 </a:t>
            </a:r>
            <a:r>
              <a:rPr lang="en-US" altLang="ko-KR" b="1">
                <a:solidFill>
                  <a:schemeClr val="accent1">
                    <a:lumMod val="75000"/>
                  </a:schemeClr>
                </a:solidFill>
              </a:rPr>
              <a:t>3</a:t>
            </a:r>
            <a:r>
              <a:rPr lang="ko-KR" altLang="en-US" b="1" smtClean="0">
                <a:solidFill>
                  <a:schemeClr val="accent1"/>
                </a:solidFill>
              </a:rPr>
              <a:t>차 </a:t>
            </a:r>
            <a:r>
              <a:rPr lang="en-US" altLang="ko-KR" b="1" dirty="0" smtClean="0">
                <a:solidFill>
                  <a:schemeClr val="accent1"/>
                </a:solidFill>
              </a:rPr>
              <a:t>&gt;</a:t>
            </a:r>
            <a:endParaRPr lang="ko-KR" altLang="en-US" b="1" dirty="0">
              <a:solidFill>
                <a:schemeClr val="accent1"/>
              </a:solidFill>
            </a:endParaRPr>
          </a:p>
        </p:txBody>
      </p:sp>
      <p:sp>
        <p:nvSpPr>
          <p:cNvPr id="8" name="부제목 2"/>
          <p:cNvSpPr>
            <a:spLocks noGrp="1"/>
          </p:cNvSpPr>
          <p:nvPr>
            <p:ph type="subTitle" idx="1"/>
          </p:nvPr>
        </p:nvSpPr>
        <p:spPr>
          <a:xfrm>
            <a:off x="9114631" y="5499358"/>
            <a:ext cx="2239169" cy="798412"/>
          </a:xfrm>
        </p:spPr>
        <p:txBody>
          <a:bodyPr>
            <a:normAutofit fontScale="92500"/>
          </a:bodyPr>
          <a:lstStyle/>
          <a:p>
            <a:pPr algn="r"/>
            <a:r>
              <a:rPr lang="en-US" altLang="ko-KR" sz="2000" b="1" smtClean="0">
                <a:solidFill>
                  <a:schemeClr val="accent1"/>
                </a:solidFill>
              </a:rPr>
              <a:t>2024.07.01~08.30</a:t>
            </a:r>
            <a:endParaRPr lang="en-US" altLang="ko-KR" sz="2000" b="1" dirty="0">
              <a:solidFill>
                <a:schemeClr val="accent1"/>
              </a:solidFill>
            </a:endParaRPr>
          </a:p>
          <a:p>
            <a:pPr algn="r"/>
            <a:r>
              <a:rPr lang="ko-KR" altLang="en-US" sz="2000" b="1" smtClean="0">
                <a:solidFill>
                  <a:schemeClr val="accent1"/>
                </a:solidFill>
              </a:rPr>
              <a:t>서원형 </a:t>
            </a:r>
            <a:r>
              <a:rPr lang="ko-KR" altLang="en-US" sz="2000" b="1" dirty="0" smtClean="0">
                <a:solidFill>
                  <a:schemeClr val="accent1"/>
                </a:solidFill>
              </a:rPr>
              <a:t>실습생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8943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F4FE0-9E9C-4F2B-ADA2-4300E7027D6B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0" y="2305049"/>
            <a:ext cx="12192000" cy="198120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899C15B-7923-4B21-B940-36EDBB5AF5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4409" y="384525"/>
            <a:ext cx="2456230" cy="560783"/>
          </a:xfrm>
          <a:prstGeom prst="rect">
            <a:avLst/>
          </a:prstGeom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2301776" y="2998838"/>
            <a:ext cx="7429500" cy="860325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7300" b="1" smtClean="0">
                <a:solidFill>
                  <a:schemeClr val="bg1"/>
                </a:solidFill>
              </a:rPr>
              <a:t>3</a:t>
            </a:r>
            <a:r>
              <a:rPr lang="ko-KR" altLang="en-US" sz="7300" b="1" smtClean="0">
                <a:solidFill>
                  <a:schemeClr val="bg1"/>
                </a:solidFill>
              </a:rPr>
              <a:t>차 티저</a:t>
            </a:r>
            <a:endParaRPr lang="ko-KR" altLang="en-US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3947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F4FE0-9E9C-4F2B-ADA2-4300E7027D6B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0" y="2305049"/>
            <a:ext cx="12192000" cy="198120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899C15B-7923-4B21-B940-36EDBB5AF5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4409" y="384525"/>
            <a:ext cx="2456230" cy="560783"/>
          </a:xfrm>
          <a:prstGeom prst="rect">
            <a:avLst/>
          </a:prstGeom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2301776" y="2998838"/>
            <a:ext cx="7429500" cy="860325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ko-KR" altLang="en-US" b="1" dirty="0">
              <a:solidFill>
                <a:schemeClr val="accent1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2505073" y="2805383"/>
            <a:ext cx="8107451" cy="980532"/>
            <a:chOff x="2201961" y="2998838"/>
            <a:chExt cx="8107451" cy="980532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01961" y="2998838"/>
              <a:ext cx="8107451" cy="458913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34562" y="3391286"/>
              <a:ext cx="3068261" cy="5880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03885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F4FE0-9E9C-4F2B-ADA2-4300E7027D6B}" type="slidenum">
              <a:rPr lang="ko-KR" altLang="en-US" smtClean="0"/>
              <a:t>12</a:t>
            </a:fld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0" y="0"/>
            <a:ext cx="12192000" cy="461665"/>
            <a:chOff x="0" y="0"/>
            <a:chExt cx="12192000" cy="461665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12192000" cy="4616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0" y="0"/>
              <a:ext cx="365074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400" smtClean="0">
                  <a:solidFill>
                    <a:schemeClr val="bg1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02 / </a:t>
              </a:r>
              <a:r>
                <a:rPr lang="ko-KR" altLang="en-US" sz="2400" smtClean="0">
                  <a:solidFill>
                    <a:schemeClr val="bg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셀렉터  </a:t>
              </a:r>
              <a:r>
                <a:rPr lang="en-US" altLang="ko-KR" sz="2400" smtClean="0">
                  <a:solidFill>
                    <a:schemeClr val="bg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–  </a:t>
              </a:r>
              <a:r>
                <a:rPr lang="en-US" altLang="ko-KR" sz="2400" smtClean="0">
                  <a:solidFill>
                    <a:schemeClr val="bg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frame </a:t>
              </a:r>
              <a:r>
                <a:rPr lang="ko-KR" altLang="en-US" sz="2400" smtClean="0">
                  <a:solidFill>
                    <a:schemeClr val="bg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문제</a:t>
              </a:r>
              <a:endParaRPr lang="en-US" sz="240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</p:grpSp>
      <p:sp>
        <p:nvSpPr>
          <p:cNvPr id="7" name="직사각형 6"/>
          <p:cNvSpPr/>
          <p:nvPr/>
        </p:nvSpPr>
        <p:spPr>
          <a:xfrm>
            <a:off x="105638" y="516625"/>
            <a:ext cx="70766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</a:t>
            </a:r>
            <a:r>
              <a:rPr lang="ko-KR" altLang="en-US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문제점</a:t>
            </a:r>
            <a:r>
              <a:rPr lang="en-US" altLang="ko-KR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Frame</a:t>
            </a:r>
            <a:r>
              <a:rPr lang="ko-KR" altLang="en-US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에서 새로고침</a:t>
            </a:r>
            <a:r>
              <a:rPr lang="en-US" altLang="ko-KR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접속시 반반의 확률로 셀렉터가 이상 동작함</a:t>
            </a:r>
            <a:endParaRPr lang="en-US" altLang="ko-KR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05638" y="963407"/>
            <a:ext cx="39805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</a:t>
            </a:r>
            <a:r>
              <a:rPr lang="ko-KR" altLang="en-US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해결방법</a:t>
            </a:r>
            <a:r>
              <a:rPr lang="en-US" altLang="ko-KR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로그 확인 및 코드 로그로 수정</a:t>
            </a:r>
            <a:endParaRPr lang="en-US" altLang="ko-KR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2634" y="6478027"/>
            <a:ext cx="91780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</a:t>
            </a:r>
            <a:r>
              <a:rPr lang="ko-KR" altLang="en-US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연관보고서</a:t>
            </a:r>
            <a:r>
              <a:rPr lang="en-US" altLang="ko-KR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서원형</a:t>
            </a:r>
            <a:r>
              <a:rPr lang="en-US" altLang="ko-KR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\</a:t>
            </a:r>
            <a:r>
              <a:rPr lang="ko-KR" altLang="en-US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보고서</a:t>
            </a:r>
            <a:r>
              <a:rPr lang="en-US" altLang="ko-KR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\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과제 보고서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_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서원형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_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새로고침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,reload_frame_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출력에러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_02.docx</a:t>
            </a:r>
            <a:endParaRPr lang="en-US" altLang="ko-KR" smtClean="0">
              <a:solidFill>
                <a:schemeClr val="tx1">
                  <a:lumMod val="50000"/>
                  <a:lumOff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372" y="1648120"/>
            <a:ext cx="9440592" cy="406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51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F4FE0-9E9C-4F2B-ADA2-4300E7027D6B}" type="slidenum">
              <a:rPr lang="ko-KR" altLang="en-US" smtClean="0"/>
              <a:t>13</a:t>
            </a:fld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0" y="0"/>
            <a:ext cx="12192000" cy="461665"/>
            <a:chOff x="0" y="0"/>
            <a:chExt cx="12192000" cy="461665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12192000" cy="4616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0" y="0"/>
              <a:ext cx="365074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400" smtClean="0">
                  <a:solidFill>
                    <a:schemeClr val="bg1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02 / </a:t>
              </a:r>
              <a:r>
                <a:rPr lang="ko-KR" altLang="en-US" sz="2400" smtClean="0">
                  <a:solidFill>
                    <a:schemeClr val="bg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셀렉터  </a:t>
              </a:r>
              <a:r>
                <a:rPr lang="en-US" altLang="ko-KR" sz="2400" smtClean="0">
                  <a:solidFill>
                    <a:schemeClr val="bg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–  </a:t>
              </a:r>
              <a:r>
                <a:rPr lang="en-US" altLang="ko-KR" sz="2400" smtClean="0">
                  <a:solidFill>
                    <a:schemeClr val="bg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frame </a:t>
              </a:r>
              <a:r>
                <a:rPr lang="ko-KR" altLang="en-US" sz="2400" smtClean="0">
                  <a:solidFill>
                    <a:schemeClr val="bg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문제</a:t>
              </a:r>
              <a:endParaRPr lang="en-US" sz="240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</p:grpSp>
      <p:sp>
        <p:nvSpPr>
          <p:cNvPr id="7" name="직사각형 6"/>
          <p:cNvSpPr/>
          <p:nvPr/>
        </p:nvSpPr>
        <p:spPr>
          <a:xfrm>
            <a:off x="105638" y="516625"/>
            <a:ext cx="70766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</a:t>
            </a:r>
            <a:r>
              <a:rPr lang="ko-KR" altLang="en-US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문제점</a:t>
            </a:r>
            <a:r>
              <a:rPr lang="en-US" altLang="ko-KR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Frame</a:t>
            </a:r>
            <a:r>
              <a:rPr lang="ko-KR" altLang="en-US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에서 새로고침</a:t>
            </a:r>
            <a:r>
              <a:rPr lang="en-US" altLang="ko-KR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접속시 반반의 확률로 셀렉터가 이상 동작함</a:t>
            </a:r>
            <a:endParaRPr lang="en-US" altLang="ko-KR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05638" y="963407"/>
            <a:ext cx="39805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</a:t>
            </a:r>
            <a:r>
              <a:rPr lang="ko-KR" altLang="en-US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해결방법</a:t>
            </a:r>
            <a:r>
              <a:rPr lang="en-US" altLang="ko-KR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로그 확인 및 코드 로그로 수정</a:t>
            </a:r>
            <a:endParaRPr lang="en-US" altLang="ko-KR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2634" y="6478027"/>
            <a:ext cx="91780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</a:t>
            </a:r>
            <a:r>
              <a:rPr lang="ko-KR" altLang="en-US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연관보고서</a:t>
            </a:r>
            <a:r>
              <a:rPr lang="en-US" altLang="ko-KR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서원형</a:t>
            </a:r>
            <a:r>
              <a:rPr lang="en-US" altLang="ko-KR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\</a:t>
            </a:r>
            <a:r>
              <a:rPr lang="ko-KR" altLang="en-US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보고서</a:t>
            </a:r>
            <a:r>
              <a:rPr lang="en-US" altLang="ko-KR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\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과제 보고서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_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서원형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_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새로고침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,reload_frame_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출력에러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_02.docx</a:t>
            </a:r>
            <a:endParaRPr lang="en-US" altLang="ko-KR" smtClean="0">
              <a:solidFill>
                <a:schemeClr val="tx1">
                  <a:lumMod val="50000"/>
                  <a:lumOff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3178" y="2663750"/>
            <a:ext cx="9325948" cy="2036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839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F4FE0-9E9C-4F2B-ADA2-4300E7027D6B}" type="slidenum">
              <a:rPr lang="ko-KR" altLang="en-US" smtClean="0"/>
              <a:t>14</a:t>
            </a:fld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0" y="0"/>
            <a:ext cx="12192000" cy="461665"/>
            <a:chOff x="0" y="0"/>
            <a:chExt cx="12192000" cy="461665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12192000" cy="4616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0" y="0"/>
              <a:ext cx="365074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400" smtClean="0">
                  <a:solidFill>
                    <a:schemeClr val="bg1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02 / </a:t>
              </a:r>
              <a:r>
                <a:rPr lang="ko-KR" altLang="en-US" sz="2400" smtClean="0">
                  <a:solidFill>
                    <a:schemeClr val="bg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셀렉터  </a:t>
              </a:r>
              <a:r>
                <a:rPr lang="en-US" altLang="ko-KR" sz="2400" smtClean="0">
                  <a:solidFill>
                    <a:schemeClr val="bg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–  </a:t>
              </a:r>
              <a:r>
                <a:rPr lang="en-US" altLang="ko-KR" sz="2400" smtClean="0">
                  <a:solidFill>
                    <a:schemeClr val="bg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frame </a:t>
              </a:r>
              <a:r>
                <a:rPr lang="ko-KR" altLang="en-US" sz="2400" smtClean="0">
                  <a:solidFill>
                    <a:schemeClr val="bg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문제</a:t>
              </a:r>
              <a:endParaRPr lang="en-US" sz="240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</p:grpSp>
      <p:sp>
        <p:nvSpPr>
          <p:cNvPr id="7" name="직사각형 6"/>
          <p:cNvSpPr/>
          <p:nvPr/>
        </p:nvSpPr>
        <p:spPr>
          <a:xfrm>
            <a:off x="105638" y="516625"/>
            <a:ext cx="70766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</a:t>
            </a:r>
            <a:r>
              <a:rPr lang="ko-KR" altLang="en-US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문제점</a:t>
            </a:r>
            <a:r>
              <a:rPr lang="en-US" altLang="ko-KR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Frame</a:t>
            </a:r>
            <a:r>
              <a:rPr lang="ko-KR" altLang="en-US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에서 새로고침</a:t>
            </a:r>
            <a:r>
              <a:rPr lang="en-US" altLang="ko-KR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접속시 반반의 확률로 셀렉터가 이상 동작함</a:t>
            </a:r>
            <a:endParaRPr lang="en-US" altLang="ko-KR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05638" y="963407"/>
            <a:ext cx="39805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</a:t>
            </a:r>
            <a:r>
              <a:rPr lang="ko-KR" altLang="en-US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해결방법</a:t>
            </a:r>
            <a:r>
              <a:rPr lang="en-US" altLang="ko-KR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로그 확인 및 코드 로그로 수정</a:t>
            </a:r>
            <a:endParaRPr lang="en-US" altLang="ko-KR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2634" y="6478027"/>
            <a:ext cx="91780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</a:t>
            </a:r>
            <a:r>
              <a:rPr lang="ko-KR" altLang="en-US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연관보고서</a:t>
            </a:r>
            <a:r>
              <a:rPr lang="en-US" altLang="ko-KR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서원형</a:t>
            </a:r>
            <a:r>
              <a:rPr lang="en-US" altLang="ko-KR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\</a:t>
            </a:r>
            <a:r>
              <a:rPr lang="ko-KR" altLang="en-US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보고서</a:t>
            </a:r>
            <a:r>
              <a:rPr lang="en-US" altLang="ko-KR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\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과제 보고서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_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서원형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_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새로고침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,reload_frame_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출력에러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_02.docx</a:t>
            </a:r>
            <a:endParaRPr lang="en-US" altLang="ko-KR" smtClean="0">
              <a:solidFill>
                <a:schemeClr val="tx1">
                  <a:lumMod val="50000"/>
                  <a:lumOff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0" name="그림 9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9034" y="1671746"/>
            <a:ext cx="6331690" cy="357370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298583" y="5519956"/>
            <a:ext cx="7150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익스텐션 </a:t>
            </a:r>
            <a:r>
              <a:rPr lang="en-US" altLang="ko-KR" smtClean="0"/>
              <a:t>– content.js – delayContent()- notifyFrames() </a:t>
            </a:r>
            <a:r>
              <a:rPr lang="ko-KR" altLang="en-US" smtClean="0"/>
              <a:t>비동기 전환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771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F4FE0-9E9C-4F2B-ADA2-4300E7027D6B}" type="slidenum">
              <a:rPr lang="ko-KR" altLang="en-US" smtClean="0"/>
              <a:t>15</a:t>
            </a:fld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0" y="0"/>
            <a:ext cx="12192000" cy="461665"/>
            <a:chOff x="0" y="0"/>
            <a:chExt cx="12192000" cy="461665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12192000" cy="4616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0" y="0"/>
              <a:ext cx="365074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400" smtClean="0">
                  <a:solidFill>
                    <a:schemeClr val="bg1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02 / </a:t>
              </a:r>
              <a:r>
                <a:rPr lang="ko-KR" altLang="en-US" sz="2400" smtClean="0">
                  <a:solidFill>
                    <a:schemeClr val="bg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셀렉터  </a:t>
              </a:r>
              <a:r>
                <a:rPr lang="en-US" altLang="ko-KR" sz="2400" smtClean="0">
                  <a:solidFill>
                    <a:schemeClr val="bg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–  </a:t>
              </a:r>
              <a:r>
                <a:rPr lang="en-US" altLang="ko-KR" sz="2400" smtClean="0">
                  <a:solidFill>
                    <a:schemeClr val="bg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frame </a:t>
              </a:r>
              <a:r>
                <a:rPr lang="ko-KR" altLang="en-US" sz="2400" smtClean="0">
                  <a:solidFill>
                    <a:schemeClr val="bg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문제</a:t>
              </a:r>
              <a:endParaRPr lang="en-US" sz="240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</p:grpSp>
      <p:sp>
        <p:nvSpPr>
          <p:cNvPr id="7" name="직사각형 6"/>
          <p:cNvSpPr/>
          <p:nvPr/>
        </p:nvSpPr>
        <p:spPr>
          <a:xfrm>
            <a:off x="105638" y="516625"/>
            <a:ext cx="70766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</a:t>
            </a:r>
            <a:r>
              <a:rPr lang="ko-KR" altLang="en-US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문제점</a:t>
            </a:r>
            <a:r>
              <a:rPr lang="en-US" altLang="ko-KR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Frame</a:t>
            </a:r>
            <a:r>
              <a:rPr lang="ko-KR" altLang="en-US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에서 새로고침</a:t>
            </a:r>
            <a:r>
              <a:rPr lang="en-US" altLang="ko-KR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접속시 반반의 확률로 셀렉터가 이상 동작함</a:t>
            </a:r>
            <a:endParaRPr lang="en-US" altLang="ko-KR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05638" y="963407"/>
            <a:ext cx="39805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</a:t>
            </a:r>
            <a:r>
              <a:rPr lang="ko-KR" altLang="en-US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해결방법</a:t>
            </a:r>
            <a:r>
              <a:rPr lang="en-US" altLang="ko-KR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로그 확인 및 코드 로그로 수정</a:t>
            </a:r>
            <a:endParaRPr lang="en-US" altLang="ko-KR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2634" y="6478027"/>
            <a:ext cx="91780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</a:t>
            </a:r>
            <a:r>
              <a:rPr lang="ko-KR" altLang="en-US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연관보고서</a:t>
            </a:r>
            <a:r>
              <a:rPr lang="en-US" altLang="ko-KR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서원형</a:t>
            </a:r>
            <a:r>
              <a:rPr lang="en-US" altLang="ko-KR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\</a:t>
            </a:r>
            <a:r>
              <a:rPr lang="ko-KR" altLang="en-US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보고서</a:t>
            </a:r>
            <a:r>
              <a:rPr lang="en-US" altLang="ko-KR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\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과제 보고서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_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서원형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_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새로고침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,reload_frame_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출력에러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_02.docx</a:t>
            </a:r>
            <a:endParaRPr lang="en-US" altLang="ko-KR" smtClean="0">
              <a:solidFill>
                <a:schemeClr val="tx1">
                  <a:lumMod val="50000"/>
                  <a:lumOff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2096" y="1485161"/>
            <a:ext cx="8368250" cy="4724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73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F4FE0-9E9C-4F2B-ADA2-4300E7027D6B}" type="slidenum">
              <a:rPr lang="ko-KR" altLang="en-US" smtClean="0"/>
              <a:t>16</a:t>
            </a:fld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0" y="0"/>
            <a:ext cx="12192000" cy="461665"/>
            <a:chOff x="0" y="0"/>
            <a:chExt cx="12192000" cy="461665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12192000" cy="4616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0" y="0"/>
              <a:ext cx="365074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400" smtClean="0">
                  <a:solidFill>
                    <a:schemeClr val="bg1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02 / </a:t>
              </a:r>
              <a:r>
                <a:rPr lang="ko-KR" altLang="en-US" sz="2400" smtClean="0">
                  <a:solidFill>
                    <a:schemeClr val="bg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셀렉터  </a:t>
              </a:r>
              <a:r>
                <a:rPr lang="en-US" altLang="ko-KR" sz="2400" smtClean="0">
                  <a:solidFill>
                    <a:schemeClr val="bg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–  </a:t>
              </a:r>
              <a:r>
                <a:rPr lang="en-US" altLang="ko-KR" sz="2400" smtClean="0">
                  <a:solidFill>
                    <a:schemeClr val="bg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frame </a:t>
              </a:r>
              <a:r>
                <a:rPr lang="ko-KR" altLang="en-US" sz="2400" smtClean="0">
                  <a:solidFill>
                    <a:schemeClr val="bg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문제</a:t>
              </a:r>
              <a:endParaRPr lang="en-US" sz="240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</p:grpSp>
      <p:sp>
        <p:nvSpPr>
          <p:cNvPr id="7" name="직사각형 6"/>
          <p:cNvSpPr/>
          <p:nvPr/>
        </p:nvSpPr>
        <p:spPr>
          <a:xfrm>
            <a:off x="105638" y="516625"/>
            <a:ext cx="41351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</a:t>
            </a:r>
            <a:r>
              <a:rPr lang="ko-KR" altLang="en-US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문제점</a:t>
            </a:r>
            <a:r>
              <a:rPr lang="en-US" altLang="ko-KR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Frame</a:t>
            </a:r>
            <a:r>
              <a:rPr lang="ko-KR" altLang="en-US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에서 </a:t>
            </a:r>
            <a:r>
              <a:rPr lang="ko-KR" altLang="en-US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셀렉터가 이상 동작함</a:t>
            </a:r>
            <a:endParaRPr lang="en-US" altLang="ko-KR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05638" y="963407"/>
            <a:ext cx="39805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</a:t>
            </a:r>
            <a:r>
              <a:rPr lang="ko-KR" altLang="en-US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해결방법</a:t>
            </a:r>
            <a:r>
              <a:rPr lang="en-US" altLang="ko-KR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로그 확인 및 코드 로그로 수정</a:t>
            </a:r>
            <a:endParaRPr lang="en-US" altLang="ko-KR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2634" y="6478027"/>
            <a:ext cx="73715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</a:t>
            </a:r>
            <a:r>
              <a:rPr lang="ko-KR" altLang="en-US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연관보고서</a:t>
            </a:r>
            <a:r>
              <a:rPr lang="en-US" altLang="ko-KR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서원형</a:t>
            </a:r>
            <a:r>
              <a:rPr lang="en-US" altLang="ko-KR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\</a:t>
            </a:r>
            <a:r>
              <a:rPr lang="ko-KR" altLang="en-US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보고서</a:t>
            </a:r>
            <a:r>
              <a:rPr lang="en-US" altLang="ko-KR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\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과제 보고서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_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서원형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_frame_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페이지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_04 .docx</a:t>
            </a:r>
            <a:endParaRPr lang="en-US" altLang="ko-KR" smtClean="0">
              <a:solidFill>
                <a:schemeClr val="tx1">
                  <a:lumMod val="50000"/>
                  <a:lumOff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730" y="1895805"/>
            <a:ext cx="9240540" cy="3572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641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F4FE0-9E9C-4F2B-ADA2-4300E7027D6B}" type="slidenum">
              <a:rPr lang="ko-KR" altLang="en-US" smtClean="0"/>
              <a:t>17</a:t>
            </a:fld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0" y="0"/>
            <a:ext cx="12192000" cy="461665"/>
            <a:chOff x="0" y="0"/>
            <a:chExt cx="12192000" cy="461665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12192000" cy="4616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0" y="0"/>
              <a:ext cx="365074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400" smtClean="0">
                  <a:solidFill>
                    <a:schemeClr val="bg1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02 / </a:t>
              </a:r>
              <a:r>
                <a:rPr lang="ko-KR" altLang="en-US" sz="2400" smtClean="0">
                  <a:solidFill>
                    <a:schemeClr val="bg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셀렉터  </a:t>
              </a:r>
              <a:r>
                <a:rPr lang="en-US" altLang="ko-KR" sz="2400" smtClean="0">
                  <a:solidFill>
                    <a:schemeClr val="bg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–  </a:t>
              </a:r>
              <a:r>
                <a:rPr lang="en-US" altLang="ko-KR" sz="2400" smtClean="0">
                  <a:solidFill>
                    <a:schemeClr val="bg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frame </a:t>
              </a:r>
              <a:r>
                <a:rPr lang="ko-KR" altLang="en-US" sz="2400" smtClean="0">
                  <a:solidFill>
                    <a:schemeClr val="bg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문제</a:t>
              </a:r>
              <a:endParaRPr lang="en-US" sz="240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</p:grpSp>
      <p:sp>
        <p:nvSpPr>
          <p:cNvPr id="7" name="직사각형 6"/>
          <p:cNvSpPr/>
          <p:nvPr/>
        </p:nvSpPr>
        <p:spPr>
          <a:xfrm>
            <a:off x="105638" y="516625"/>
            <a:ext cx="41351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</a:t>
            </a:r>
            <a:r>
              <a:rPr lang="ko-KR" altLang="en-US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문제점</a:t>
            </a:r>
            <a:r>
              <a:rPr lang="en-US" altLang="ko-KR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Frame</a:t>
            </a:r>
            <a:r>
              <a:rPr lang="ko-KR" altLang="en-US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에서 </a:t>
            </a:r>
            <a:r>
              <a:rPr lang="ko-KR" altLang="en-US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셀렉터가 이상 동작함</a:t>
            </a:r>
            <a:endParaRPr lang="en-US" altLang="ko-KR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05638" y="963407"/>
            <a:ext cx="39805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</a:t>
            </a:r>
            <a:r>
              <a:rPr lang="ko-KR" altLang="en-US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해결방법</a:t>
            </a:r>
            <a:r>
              <a:rPr lang="en-US" altLang="ko-KR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로그 확인 및 코드 로그로 수정</a:t>
            </a:r>
            <a:endParaRPr lang="en-US" altLang="ko-KR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2634" y="6478027"/>
            <a:ext cx="73715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</a:t>
            </a:r>
            <a:r>
              <a:rPr lang="ko-KR" altLang="en-US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연관보고서</a:t>
            </a:r>
            <a:r>
              <a:rPr lang="en-US" altLang="ko-KR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서원형</a:t>
            </a:r>
            <a:r>
              <a:rPr lang="en-US" altLang="ko-KR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\</a:t>
            </a:r>
            <a:r>
              <a:rPr lang="ko-KR" altLang="en-US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보고서</a:t>
            </a:r>
            <a:r>
              <a:rPr lang="en-US" altLang="ko-KR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\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과제 보고서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_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서원형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_frame_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페이지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_04 .docx</a:t>
            </a:r>
            <a:endParaRPr lang="en-US" altLang="ko-KR" smtClean="0">
              <a:solidFill>
                <a:schemeClr val="tx1">
                  <a:lumMod val="50000"/>
                  <a:lumOff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5529" y="1540190"/>
            <a:ext cx="5068007" cy="4410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765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F4FE0-9E9C-4F2B-ADA2-4300E7027D6B}" type="slidenum">
              <a:rPr lang="ko-KR" altLang="en-US" smtClean="0"/>
              <a:t>18</a:t>
            </a:fld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0" y="0"/>
            <a:ext cx="12192000" cy="461665"/>
            <a:chOff x="0" y="0"/>
            <a:chExt cx="12192000" cy="461665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12192000" cy="4616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0" y="0"/>
              <a:ext cx="365074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400" smtClean="0">
                  <a:solidFill>
                    <a:schemeClr val="bg1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02 / </a:t>
              </a:r>
              <a:r>
                <a:rPr lang="ko-KR" altLang="en-US" sz="2400" smtClean="0">
                  <a:solidFill>
                    <a:schemeClr val="bg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셀렉터  </a:t>
              </a:r>
              <a:r>
                <a:rPr lang="en-US" altLang="ko-KR" sz="2400" smtClean="0">
                  <a:solidFill>
                    <a:schemeClr val="bg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–  </a:t>
              </a:r>
              <a:r>
                <a:rPr lang="en-US" altLang="ko-KR" sz="2400" smtClean="0">
                  <a:solidFill>
                    <a:schemeClr val="bg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frame </a:t>
              </a:r>
              <a:r>
                <a:rPr lang="ko-KR" altLang="en-US" sz="2400" smtClean="0">
                  <a:solidFill>
                    <a:schemeClr val="bg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문제</a:t>
              </a:r>
              <a:endParaRPr lang="en-US" sz="240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</p:grpSp>
      <p:sp>
        <p:nvSpPr>
          <p:cNvPr id="7" name="직사각형 6"/>
          <p:cNvSpPr/>
          <p:nvPr/>
        </p:nvSpPr>
        <p:spPr>
          <a:xfrm>
            <a:off x="105638" y="516625"/>
            <a:ext cx="41351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</a:t>
            </a:r>
            <a:r>
              <a:rPr lang="ko-KR" altLang="en-US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문제점</a:t>
            </a:r>
            <a:r>
              <a:rPr lang="en-US" altLang="ko-KR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Frame</a:t>
            </a:r>
            <a:r>
              <a:rPr lang="ko-KR" altLang="en-US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에서 </a:t>
            </a:r>
            <a:r>
              <a:rPr lang="ko-KR" altLang="en-US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셀렉터가 이상 동작함</a:t>
            </a:r>
            <a:endParaRPr lang="en-US" altLang="ko-KR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05638" y="963407"/>
            <a:ext cx="39805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</a:t>
            </a:r>
            <a:r>
              <a:rPr lang="ko-KR" altLang="en-US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해결방법</a:t>
            </a:r>
            <a:r>
              <a:rPr lang="en-US" altLang="ko-KR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로그 확인 및 코드 로그로 수정</a:t>
            </a:r>
            <a:endParaRPr lang="en-US" altLang="ko-KR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2634" y="6478027"/>
            <a:ext cx="73715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</a:t>
            </a:r>
            <a:r>
              <a:rPr lang="ko-KR" altLang="en-US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연관보고서</a:t>
            </a:r>
            <a:r>
              <a:rPr lang="en-US" altLang="ko-KR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서원형</a:t>
            </a:r>
            <a:r>
              <a:rPr lang="en-US" altLang="ko-KR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\</a:t>
            </a:r>
            <a:r>
              <a:rPr lang="ko-KR" altLang="en-US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보고서</a:t>
            </a:r>
            <a:r>
              <a:rPr lang="en-US" altLang="ko-KR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\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과제 보고서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_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서원형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_frame_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페이지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_04 .docx</a:t>
            </a:r>
            <a:endParaRPr lang="en-US" altLang="ko-KR" smtClean="0">
              <a:solidFill>
                <a:schemeClr val="tx1">
                  <a:lumMod val="50000"/>
                  <a:lumOff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64796" y="3081827"/>
            <a:ext cx="1066240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en-US" altLang="ko-KR" sz="3600" smtClean="0">
                <a:solidFill>
                  <a:schemeClr val="accent1">
                    <a:lumMod val="50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  </a:t>
            </a:r>
            <a:r>
              <a:rPr lang="ko-KR" altLang="en-US" sz="3600" smtClean="0">
                <a:solidFill>
                  <a:schemeClr val="accent1">
                    <a:lumMod val="50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셀렉터를 실행 시 페이지 정보를 다시 불러오기</a:t>
            </a:r>
            <a:endParaRPr lang="en-US" altLang="ko-KR" sz="3600" strike="sngStrike" smtClean="0">
              <a:solidFill>
                <a:schemeClr val="accent1">
                  <a:lumMod val="50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r>
              <a:rPr lang="en-US" altLang="ko-KR" sz="3600" smtClean="0">
                <a:solidFill>
                  <a:schemeClr val="accent1">
                    <a:lumMod val="50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2.   </a:t>
            </a:r>
            <a:r>
              <a:rPr lang="en-US" altLang="ko-KR" sz="3600" strike="sngStrike" smtClean="0">
                <a:solidFill>
                  <a:schemeClr val="accent1">
                    <a:lumMod val="50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mutation</a:t>
            </a:r>
            <a:r>
              <a:rPr lang="en-US" altLang="ko-KR" sz="3600" strike="sngStrike" smtClean="0">
                <a:solidFill>
                  <a:schemeClr val="accent1">
                    <a:lumMod val="50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, popstate</a:t>
            </a:r>
            <a:r>
              <a:rPr lang="ko-KR" altLang="en-US" sz="3600" strike="sngStrike" smtClean="0">
                <a:solidFill>
                  <a:schemeClr val="accent1">
                    <a:lumMod val="50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로 요소의 변화를 감지하기</a:t>
            </a:r>
            <a:endParaRPr lang="en-US" sz="3600" strike="sngStrike">
              <a:solidFill>
                <a:schemeClr val="accent1">
                  <a:lumMod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68307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F4FE0-9E9C-4F2B-ADA2-4300E7027D6B}" type="slidenum">
              <a:rPr lang="ko-KR" altLang="en-US" smtClean="0"/>
              <a:t>19</a:t>
            </a:fld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0" y="0"/>
            <a:ext cx="12192000" cy="461665"/>
            <a:chOff x="0" y="0"/>
            <a:chExt cx="12192000" cy="461665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12192000" cy="4616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0" y="0"/>
              <a:ext cx="365074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400" smtClean="0">
                  <a:solidFill>
                    <a:schemeClr val="bg1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02 / </a:t>
              </a:r>
              <a:r>
                <a:rPr lang="ko-KR" altLang="en-US" sz="2400" smtClean="0">
                  <a:solidFill>
                    <a:schemeClr val="bg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셀렉터  </a:t>
              </a:r>
              <a:r>
                <a:rPr lang="en-US" altLang="ko-KR" sz="2400" smtClean="0">
                  <a:solidFill>
                    <a:schemeClr val="bg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–  </a:t>
              </a:r>
              <a:r>
                <a:rPr lang="en-US" altLang="ko-KR" sz="2400" smtClean="0">
                  <a:solidFill>
                    <a:schemeClr val="bg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frame </a:t>
              </a:r>
              <a:r>
                <a:rPr lang="ko-KR" altLang="en-US" sz="2400" smtClean="0">
                  <a:solidFill>
                    <a:schemeClr val="bg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문제</a:t>
              </a:r>
              <a:endParaRPr lang="en-US" sz="240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</p:grpSp>
      <p:sp>
        <p:nvSpPr>
          <p:cNvPr id="7" name="직사각형 6"/>
          <p:cNvSpPr/>
          <p:nvPr/>
        </p:nvSpPr>
        <p:spPr>
          <a:xfrm>
            <a:off x="105638" y="516625"/>
            <a:ext cx="41351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</a:t>
            </a:r>
            <a:r>
              <a:rPr lang="ko-KR" altLang="en-US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문제점</a:t>
            </a:r>
            <a:r>
              <a:rPr lang="en-US" altLang="ko-KR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Frame</a:t>
            </a:r>
            <a:r>
              <a:rPr lang="ko-KR" altLang="en-US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에서 </a:t>
            </a:r>
            <a:r>
              <a:rPr lang="ko-KR" altLang="en-US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셀렉터가 이상 동작함</a:t>
            </a:r>
            <a:endParaRPr lang="en-US" altLang="ko-KR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05638" y="963407"/>
            <a:ext cx="39805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</a:t>
            </a:r>
            <a:r>
              <a:rPr lang="ko-KR" altLang="en-US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해결방법</a:t>
            </a:r>
            <a:r>
              <a:rPr lang="en-US" altLang="ko-KR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로그 확인 및 코드 로그로 수정</a:t>
            </a:r>
            <a:endParaRPr lang="en-US" altLang="ko-KR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2634" y="6478027"/>
            <a:ext cx="73715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</a:t>
            </a:r>
            <a:r>
              <a:rPr lang="ko-KR" altLang="en-US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연관보고서</a:t>
            </a:r>
            <a:r>
              <a:rPr lang="en-US" altLang="ko-KR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서원형</a:t>
            </a:r>
            <a:r>
              <a:rPr lang="en-US" altLang="ko-KR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\</a:t>
            </a:r>
            <a:r>
              <a:rPr lang="ko-KR" altLang="en-US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보고서</a:t>
            </a:r>
            <a:r>
              <a:rPr lang="en-US" altLang="ko-KR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\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과제 보고서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_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서원형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_frame_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페이지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_04 .docx</a:t>
            </a:r>
            <a:endParaRPr lang="en-US" altLang="ko-KR" smtClean="0">
              <a:solidFill>
                <a:schemeClr val="tx1">
                  <a:lumMod val="50000"/>
                  <a:lumOff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0967" y="1361786"/>
            <a:ext cx="9250066" cy="4134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860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916745" y="2767280"/>
            <a:ext cx="2627642" cy="22467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2.1</a:t>
            </a:r>
            <a:r>
              <a:rPr lang="ko-KR" altLang="en-US" sz="200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현상</a:t>
            </a:r>
            <a:r>
              <a:rPr lang="en-US" altLang="ko-KR" sz="200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ko-KR" altLang="en-US" sz="200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문제점</a:t>
            </a:r>
            <a:endParaRPr lang="en-US" altLang="ko-KR" sz="2000" smtClean="0">
              <a:solidFill>
                <a:schemeClr val="tx1">
                  <a:lumMod val="65000"/>
                  <a:lumOff val="3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sz="2000" smtClean="0">
              <a:solidFill>
                <a:schemeClr val="tx1">
                  <a:lumMod val="65000"/>
                  <a:lumOff val="3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sz="200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2.2 </a:t>
            </a:r>
            <a:r>
              <a:rPr lang="ko-KR" altLang="en-US" sz="200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원인</a:t>
            </a:r>
            <a:r>
              <a:rPr lang="en-US" altLang="ko-KR" sz="200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ko-KR" altLang="en-US" sz="200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진단</a:t>
            </a:r>
            <a:endParaRPr lang="en-US" altLang="ko-KR" sz="2000" smtClean="0">
              <a:solidFill>
                <a:schemeClr val="tx1">
                  <a:lumMod val="65000"/>
                  <a:lumOff val="3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sz="2000" smtClean="0">
              <a:solidFill>
                <a:schemeClr val="tx1">
                  <a:lumMod val="65000"/>
                  <a:lumOff val="3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sz="200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2.3 </a:t>
            </a:r>
            <a:r>
              <a:rPr lang="ko-KR" altLang="en-US" sz="200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문제 조치 </a:t>
            </a:r>
            <a:endParaRPr lang="en-US" altLang="ko-KR" sz="2000" smtClean="0">
              <a:solidFill>
                <a:schemeClr val="tx1">
                  <a:lumMod val="65000"/>
                  <a:lumOff val="3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sz="2000">
              <a:solidFill>
                <a:schemeClr val="tx1">
                  <a:lumMod val="65000"/>
                  <a:lumOff val="3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sz="200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2.4 </a:t>
            </a:r>
            <a:r>
              <a:rPr lang="ko-KR" altLang="en-US" sz="200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함께하는 에러 수정</a:t>
            </a:r>
            <a:endParaRPr lang="en-US" altLang="ko-KR" sz="2000" smtClean="0">
              <a:solidFill>
                <a:schemeClr val="tx1">
                  <a:lumMod val="65000"/>
                  <a:lumOff val="3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0" y="0"/>
            <a:ext cx="267608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32750" y="534568"/>
            <a:ext cx="121058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목차</a:t>
            </a:r>
            <a:endParaRPr lang="en-US" sz="4400" b="1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050162" y="1304009"/>
            <a:ext cx="10951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1. </a:t>
            </a:r>
            <a:r>
              <a:rPr lang="ko-KR" altLang="en-US" sz="240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개요</a:t>
            </a:r>
            <a:endParaRPr lang="en-US" sz="240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050162" y="2202641"/>
            <a:ext cx="17331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2. </a:t>
            </a:r>
            <a:r>
              <a:rPr lang="ko-KR" altLang="en-US" sz="240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완료 과제</a:t>
            </a:r>
            <a:endParaRPr lang="en-US" sz="240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1026" name="Picture 2" descr="루프 무한 - 사용자 인터페이스 및 제스처 아이콘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8261" y="2664306"/>
            <a:ext cx="2003845" cy="2003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3451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F4FE0-9E9C-4F2B-ADA2-4300E7027D6B}" type="slidenum">
              <a:rPr lang="ko-KR" altLang="en-US" smtClean="0"/>
              <a:t>20</a:t>
            </a:fld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0" y="0"/>
            <a:ext cx="12192000" cy="461665"/>
            <a:chOff x="0" y="0"/>
            <a:chExt cx="12192000" cy="461665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12192000" cy="4616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0" y="0"/>
              <a:ext cx="365074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400" smtClean="0">
                  <a:solidFill>
                    <a:schemeClr val="bg1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02 / </a:t>
              </a:r>
              <a:r>
                <a:rPr lang="ko-KR" altLang="en-US" sz="2400" smtClean="0">
                  <a:solidFill>
                    <a:schemeClr val="bg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셀렉터  </a:t>
              </a:r>
              <a:r>
                <a:rPr lang="en-US" altLang="ko-KR" sz="2400" smtClean="0">
                  <a:solidFill>
                    <a:schemeClr val="bg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–  </a:t>
              </a:r>
              <a:r>
                <a:rPr lang="en-US" altLang="ko-KR" sz="2400" smtClean="0">
                  <a:solidFill>
                    <a:schemeClr val="bg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frame </a:t>
              </a:r>
              <a:r>
                <a:rPr lang="ko-KR" altLang="en-US" sz="2400" smtClean="0">
                  <a:solidFill>
                    <a:schemeClr val="bg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문제</a:t>
              </a:r>
              <a:endParaRPr lang="en-US" sz="240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</p:grpSp>
      <p:sp>
        <p:nvSpPr>
          <p:cNvPr id="7" name="직사각형 6"/>
          <p:cNvSpPr/>
          <p:nvPr/>
        </p:nvSpPr>
        <p:spPr>
          <a:xfrm>
            <a:off x="105638" y="516625"/>
            <a:ext cx="41351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</a:t>
            </a:r>
            <a:r>
              <a:rPr lang="ko-KR" altLang="en-US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문제점</a:t>
            </a:r>
            <a:r>
              <a:rPr lang="en-US" altLang="ko-KR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Frame</a:t>
            </a:r>
            <a:r>
              <a:rPr lang="ko-KR" altLang="en-US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에서 </a:t>
            </a:r>
            <a:r>
              <a:rPr lang="ko-KR" altLang="en-US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셀렉터가 이상 동작함</a:t>
            </a:r>
            <a:endParaRPr lang="en-US" altLang="ko-KR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05638" y="963407"/>
            <a:ext cx="39805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</a:t>
            </a:r>
            <a:r>
              <a:rPr lang="ko-KR" altLang="en-US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해결방법</a:t>
            </a:r>
            <a:r>
              <a:rPr lang="en-US" altLang="ko-KR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로그 확인 및 코드 로그로 수정</a:t>
            </a:r>
            <a:endParaRPr lang="en-US" altLang="ko-KR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2634" y="6478027"/>
            <a:ext cx="73715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</a:t>
            </a:r>
            <a:r>
              <a:rPr lang="ko-KR" altLang="en-US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연관보고서</a:t>
            </a:r>
            <a:r>
              <a:rPr lang="en-US" altLang="ko-KR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서원형</a:t>
            </a:r>
            <a:r>
              <a:rPr lang="en-US" altLang="ko-KR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\</a:t>
            </a:r>
            <a:r>
              <a:rPr lang="ko-KR" altLang="en-US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보고서</a:t>
            </a:r>
            <a:r>
              <a:rPr lang="en-US" altLang="ko-KR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\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과제 보고서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_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서원형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_frame_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페이지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_04 .docx</a:t>
            </a:r>
            <a:endParaRPr lang="en-US" altLang="ko-KR" smtClean="0">
              <a:solidFill>
                <a:schemeClr val="tx1">
                  <a:lumMod val="50000"/>
                  <a:lumOff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7778" y="576825"/>
            <a:ext cx="5001686" cy="580089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5066950" y="4370664"/>
            <a:ext cx="3087149" cy="32717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05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F4FE0-9E9C-4F2B-ADA2-4300E7027D6B}" type="slidenum">
              <a:rPr lang="ko-KR" altLang="en-US" smtClean="0"/>
              <a:t>21</a:t>
            </a:fld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0" y="0"/>
            <a:ext cx="12192000" cy="461665"/>
            <a:chOff x="0" y="0"/>
            <a:chExt cx="12192000" cy="461665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12192000" cy="4616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0" y="0"/>
              <a:ext cx="365074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400" smtClean="0">
                  <a:solidFill>
                    <a:schemeClr val="bg1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02 / </a:t>
              </a:r>
              <a:r>
                <a:rPr lang="ko-KR" altLang="en-US" sz="2400" smtClean="0">
                  <a:solidFill>
                    <a:schemeClr val="bg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셀렉터  </a:t>
              </a:r>
              <a:r>
                <a:rPr lang="en-US" altLang="ko-KR" sz="2400" smtClean="0">
                  <a:solidFill>
                    <a:schemeClr val="bg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–  </a:t>
              </a:r>
              <a:r>
                <a:rPr lang="en-US" altLang="ko-KR" sz="2400" smtClean="0">
                  <a:solidFill>
                    <a:schemeClr val="bg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frame </a:t>
              </a:r>
              <a:r>
                <a:rPr lang="ko-KR" altLang="en-US" sz="2400" smtClean="0">
                  <a:solidFill>
                    <a:schemeClr val="bg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문제</a:t>
              </a:r>
              <a:endParaRPr lang="en-US" sz="240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</p:grpSp>
      <p:sp>
        <p:nvSpPr>
          <p:cNvPr id="7" name="직사각형 6"/>
          <p:cNvSpPr/>
          <p:nvPr/>
        </p:nvSpPr>
        <p:spPr>
          <a:xfrm>
            <a:off x="105638" y="516625"/>
            <a:ext cx="41351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</a:t>
            </a:r>
            <a:r>
              <a:rPr lang="ko-KR" altLang="en-US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문제점</a:t>
            </a:r>
            <a:r>
              <a:rPr lang="en-US" altLang="ko-KR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Frame</a:t>
            </a:r>
            <a:r>
              <a:rPr lang="ko-KR" altLang="en-US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에서 </a:t>
            </a:r>
            <a:r>
              <a:rPr lang="ko-KR" altLang="en-US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셀렉터가 이상 동작함</a:t>
            </a:r>
            <a:endParaRPr lang="en-US" altLang="ko-KR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05638" y="963407"/>
            <a:ext cx="39805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</a:t>
            </a:r>
            <a:r>
              <a:rPr lang="ko-KR" altLang="en-US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해결방법</a:t>
            </a:r>
            <a:r>
              <a:rPr lang="en-US" altLang="ko-KR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로그 확인 및 코드 로그로 수정</a:t>
            </a:r>
            <a:endParaRPr lang="en-US" altLang="ko-KR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2634" y="6478027"/>
            <a:ext cx="73715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</a:t>
            </a:r>
            <a:r>
              <a:rPr lang="ko-KR" altLang="en-US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연관보고서</a:t>
            </a:r>
            <a:r>
              <a:rPr lang="en-US" altLang="ko-KR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서원형</a:t>
            </a:r>
            <a:r>
              <a:rPr lang="en-US" altLang="ko-KR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\</a:t>
            </a:r>
            <a:r>
              <a:rPr lang="ko-KR" altLang="en-US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보고서</a:t>
            </a:r>
            <a:r>
              <a:rPr lang="en-US" altLang="ko-KR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\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과제 보고서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_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서원형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_frame_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페이지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_04 .docx</a:t>
            </a:r>
            <a:endParaRPr lang="en-US" altLang="ko-KR" smtClean="0">
              <a:solidFill>
                <a:schemeClr val="tx1">
                  <a:lumMod val="50000"/>
                  <a:lumOff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9869" y="2161975"/>
            <a:ext cx="6478931" cy="1636094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5128" y="4137345"/>
            <a:ext cx="8350001" cy="1198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943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F4FE0-9E9C-4F2B-ADA2-4300E7027D6B}" type="slidenum">
              <a:rPr lang="ko-KR" altLang="en-US" smtClean="0"/>
              <a:t>22</a:t>
            </a:fld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0" y="0"/>
            <a:ext cx="12192000" cy="461665"/>
            <a:chOff x="0" y="0"/>
            <a:chExt cx="12192000" cy="461665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12192000" cy="4616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0" y="0"/>
              <a:ext cx="365074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400" smtClean="0">
                  <a:solidFill>
                    <a:schemeClr val="bg1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02 / </a:t>
              </a:r>
              <a:r>
                <a:rPr lang="ko-KR" altLang="en-US" sz="2400" smtClean="0">
                  <a:solidFill>
                    <a:schemeClr val="bg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셀렉터  </a:t>
              </a:r>
              <a:r>
                <a:rPr lang="en-US" altLang="ko-KR" sz="2400" smtClean="0">
                  <a:solidFill>
                    <a:schemeClr val="bg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–  </a:t>
              </a:r>
              <a:r>
                <a:rPr lang="en-US" altLang="ko-KR" sz="2400" smtClean="0">
                  <a:solidFill>
                    <a:schemeClr val="bg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frame </a:t>
              </a:r>
              <a:r>
                <a:rPr lang="ko-KR" altLang="en-US" sz="2400" smtClean="0">
                  <a:solidFill>
                    <a:schemeClr val="bg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문제</a:t>
              </a:r>
              <a:endParaRPr lang="en-US" sz="240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</p:grpSp>
      <p:sp>
        <p:nvSpPr>
          <p:cNvPr id="7" name="직사각형 6"/>
          <p:cNvSpPr/>
          <p:nvPr/>
        </p:nvSpPr>
        <p:spPr>
          <a:xfrm>
            <a:off x="105638" y="516625"/>
            <a:ext cx="41351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</a:t>
            </a:r>
            <a:r>
              <a:rPr lang="ko-KR" altLang="en-US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문제점</a:t>
            </a:r>
            <a:r>
              <a:rPr lang="en-US" altLang="ko-KR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Frame</a:t>
            </a:r>
            <a:r>
              <a:rPr lang="ko-KR" altLang="en-US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에서 </a:t>
            </a:r>
            <a:r>
              <a:rPr lang="ko-KR" altLang="en-US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셀렉터가 이상 동작함</a:t>
            </a:r>
            <a:endParaRPr lang="en-US" altLang="ko-KR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05638" y="963407"/>
            <a:ext cx="39805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</a:t>
            </a:r>
            <a:r>
              <a:rPr lang="ko-KR" altLang="en-US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해결방법</a:t>
            </a:r>
            <a:r>
              <a:rPr lang="en-US" altLang="ko-KR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로그 확인 및 코드 로그로 수정</a:t>
            </a:r>
            <a:endParaRPr lang="en-US" altLang="ko-KR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2634" y="6478027"/>
            <a:ext cx="73715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</a:t>
            </a:r>
            <a:r>
              <a:rPr lang="ko-KR" altLang="en-US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연관보고서</a:t>
            </a:r>
            <a:r>
              <a:rPr lang="en-US" altLang="ko-KR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서원형</a:t>
            </a:r>
            <a:r>
              <a:rPr lang="en-US" altLang="ko-KR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\</a:t>
            </a:r>
            <a:r>
              <a:rPr lang="ko-KR" altLang="en-US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보고서</a:t>
            </a:r>
            <a:r>
              <a:rPr lang="en-US" altLang="ko-KR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\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과제 보고서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_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서원형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_frame_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페이지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_04 .docx</a:t>
            </a:r>
            <a:endParaRPr lang="en-US" altLang="ko-KR" smtClean="0">
              <a:solidFill>
                <a:schemeClr val="tx1">
                  <a:lumMod val="50000"/>
                  <a:lumOff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0269" y="4840083"/>
            <a:ext cx="5515745" cy="153373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8381" y="1511909"/>
            <a:ext cx="6919520" cy="3149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967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F4FE0-9E9C-4F2B-ADA2-4300E7027D6B}" type="slidenum">
              <a:rPr lang="ko-KR" altLang="en-US" smtClean="0"/>
              <a:t>23</a:t>
            </a:fld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0" y="0"/>
            <a:ext cx="12192000" cy="461665"/>
            <a:chOff x="0" y="0"/>
            <a:chExt cx="12192000" cy="461665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12192000" cy="4616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0" y="0"/>
              <a:ext cx="365074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400" smtClean="0">
                  <a:solidFill>
                    <a:schemeClr val="bg1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02 / </a:t>
              </a:r>
              <a:r>
                <a:rPr lang="ko-KR" altLang="en-US" sz="2400" smtClean="0">
                  <a:solidFill>
                    <a:schemeClr val="bg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셀렉터  </a:t>
              </a:r>
              <a:r>
                <a:rPr lang="en-US" altLang="ko-KR" sz="2400" smtClean="0">
                  <a:solidFill>
                    <a:schemeClr val="bg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–  </a:t>
              </a:r>
              <a:r>
                <a:rPr lang="en-US" altLang="ko-KR" sz="2400" smtClean="0">
                  <a:solidFill>
                    <a:schemeClr val="bg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frame </a:t>
              </a:r>
              <a:r>
                <a:rPr lang="ko-KR" altLang="en-US" sz="2400" smtClean="0">
                  <a:solidFill>
                    <a:schemeClr val="bg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문제</a:t>
              </a:r>
              <a:endParaRPr lang="en-US" sz="240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</p:grpSp>
      <p:sp>
        <p:nvSpPr>
          <p:cNvPr id="7" name="직사각형 6"/>
          <p:cNvSpPr/>
          <p:nvPr/>
        </p:nvSpPr>
        <p:spPr>
          <a:xfrm>
            <a:off x="105638" y="516625"/>
            <a:ext cx="41351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</a:t>
            </a:r>
            <a:r>
              <a:rPr lang="ko-KR" altLang="en-US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문제점</a:t>
            </a:r>
            <a:r>
              <a:rPr lang="en-US" altLang="ko-KR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Frame</a:t>
            </a:r>
            <a:r>
              <a:rPr lang="ko-KR" altLang="en-US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에서 </a:t>
            </a:r>
            <a:r>
              <a:rPr lang="ko-KR" altLang="en-US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셀렉터가 이상 동작함</a:t>
            </a:r>
            <a:endParaRPr lang="en-US" altLang="ko-KR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05638" y="963407"/>
            <a:ext cx="39805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</a:t>
            </a:r>
            <a:r>
              <a:rPr lang="ko-KR" altLang="en-US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해결방법</a:t>
            </a:r>
            <a:r>
              <a:rPr lang="en-US" altLang="ko-KR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로그 확인 및 코드 로그로 수정</a:t>
            </a:r>
            <a:endParaRPr lang="en-US" altLang="ko-KR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2634" y="6478027"/>
            <a:ext cx="73715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</a:t>
            </a:r>
            <a:r>
              <a:rPr lang="ko-KR" altLang="en-US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연관보고서</a:t>
            </a:r>
            <a:r>
              <a:rPr lang="en-US" altLang="ko-KR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서원형</a:t>
            </a:r>
            <a:r>
              <a:rPr lang="en-US" altLang="ko-KR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\</a:t>
            </a:r>
            <a:r>
              <a:rPr lang="ko-KR" altLang="en-US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보고서</a:t>
            </a:r>
            <a:r>
              <a:rPr lang="en-US" altLang="ko-KR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\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과제 보고서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_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서원형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_frame_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페이지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_04 .docx</a:t>
            </a:r>
            <a:endParaRPr lang="en-US" altLang="ko-KR" smtClean="0">
              <a:solidFill>
                <a:schemeClr val="tx1">
                  <a:lumMod val="50000"/>
                  <a:lumOff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926" y="1563106"/>
            <a:ext cx="7571014" cy="4468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963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F4FE0-9E9C-4F2B-ADA2-4300E7027D6B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0" y="2305049"/>
            <a:ext cx="12192000" cy="19812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899C15B-7923-4B21-B940-36EDBB5AF5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4409" y="384525"/>
            <a:ext cx="2456230" cy="560783"/>
          </a:xfrm>
          <a:prstGeom prst="rect">
            <a:avLst/>
          </a:prstGeom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2301776" y="2998838"/>
            <a:ext cx="7429500" cy="860325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7300" b="1" smtClean="0">
                <a:solidFill>
                  <a:schemeClr val="bg1"/>
                </a:solidFill>
              </a:rPr>
              <a:t>Q&amp;A</a:t>
            </a:r>
            <a:endParaRPr lang="ko-KR" altLang="en-US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1406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2724150"/>
            <a:ext cx="12192000" cy="1409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878359" y="3044279"/>
            <a:ext cx="243528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01 / </a:t>
            </a:r>
            <a:r>
              <a:rPr lang="ko-KR" altLang="en-US" sz="4400" b="1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개요</a:t>
            </a:r>
            <a:endParaRPr lang="en-US" sz="4400" b="1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12955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F4FE0-9E9C-4F2B-ADA2-4300E7027D6B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0" y="461666"/>
            <a:ext cx="12192000" cy="267565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그룹 3"/>
          <p:cNvGrpSpPr/>
          <p:nvPr/>
        </p:nvGrpSpPr>
        <p:grpSpPr>
          <a:xfrm>
            <a:off x="0" y="0"/>
            <a:ext cx="12192000" cy="461665"/>
            <a:chOff x="0" y="0"/>
            <a:chExt cx="12192000" cy="461665"/>
          </a:xfrm>
        </p:grpSpPr>
        <p:sp>
          <p:nvSpPr>
            <p:cNvPr id="5" name="직사각형 4"/>
            <p:cNvSpPr/>
            <p:nvPr/>
          </p:nvSpPr>
          <p:spPr>
            <a:xfrm>
              <a:off x="0" y="0"/>
              <a:ext cx="12192000" cy="4616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0"/>
              <a:ext cx="141417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400" smtClean="0">
                  <a:solidFill>
                    <a:schemeClr val="bg1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01 / </a:t>
              </a:r>
              <a:r>
                <a:rPr lang="ko-KR" altLang="en-US" sz="2400" smtClean="0">
                  <a:solidFill>
                    <a:schemeClr val="bg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개요</a:t>
              </a:r>
              <a:endParaRPr lang="en-US" sz="240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</p:grpSp>
      <p:sp>
        <p:nvSpPr>
          <p:cNvPr id="7" name="타원 6"/>
          <p:cNvSpPr/>
          <p:nvPr/>
        </p:nvSpPr>
        <p:spPr>
          <a:xfrm>
            <a:off x="3279541" y="645543"/>
            <a:ext cx="1930600" cy="1930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smtClean="0">
                <a:solidFill>
                  <a:srgbClr val="5B9BD5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동작부</a:t>
            </a:r>
            <a:endParaRPr lang="en-US" sz="3200">
              <a:solidFill>
                <a:srgbClr val="5B9BD5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948063" y="871290"/>
            <a:ext cx="1662404" cy="150280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smtClean="0">
                <a:solidFill>
                  <a:srgbClr val="5B9BD5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출력부</a:t>
            </a:r>
            <a:endParaRPr lang="en-US" sz="2000">
              <a:solidFill>
                <a:srgbClr val="5B9BD5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8537567" y="1340505"/>
            <a:ext cx="866550" cy="8665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rgbClr val="5B9BD5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기타</a:t>
            </a:r>
            <a:endParaRPr lang="en-US" sz="1600">
              <a:solidFill>
                <a:srgbClr val="5B9BD5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819082" y="2585888"/>
            <a:ext cx="8515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400">
                <a:solidFill>
                  <a:srgbClr val="5B9BD5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7</a:t>
            </a:r>
            <a:r>
              <a:rPr lang="en-US" altLang="ko-KR" sz="2400" smtClean="0">
                <a:solidFill>
                  <a:srgbClr val="5B9BD5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0%</a:t>
            </a:r>
            <a:endParaRPr lang="en-US" sz="2400">
              <a:solidFill>
                <a:srgbClr val="5B9BD5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400355" y="2585886"/>
            <a:ext cx="8515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400" smtClean="0">
                <a:solidFill>
                  <a:srgbClr val="5B9BD5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20%</a:t>
            </a:r>
            <a:endParaRPr lang="en-US" sz="2400">
              <a:solidFill>
                <a:srgbClr val="5B9BD5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545084" y="2593623"/>
            <a:ext cx="8515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400" smtClean="0">
                <a:solidFill>
                  <a:srgbClr val="5B9BD5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10%</a:t>
            </a:r>
            <a:endParaRPr lang="en-US" sz="2400">
              <a:solidFill>
                <a:srgbClr val="5B9BD5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15598" y="1402761"/>
            <a:ext cx="178125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3200" smtClean="0">
                <a:solidFill>
                  <a:srgbClr val="5B9BD5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문제 비중</a:t>
            </a:r>
            <a:endParaRPr lang="en-US" sz="3200">
              <a:solidFill>
                <a:srgbClr val="5B9BD5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276986" y="3260580"/>
            <a:ext cx="35012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400" smtClean="0">
                <a:solidFill>
                  <a:schemeClr val="accent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큰 주제별 종합 인수인계서</a:t>
            </a:r>
            <a:endParaRPr lang="en-US" sz="2400">
              <a:solidFill>
                <a:schemeClr val="accent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cxnSp>
        <p:nvCxnSpPr>
          <p:cNvPr id="21" name="직선 연결선 20"/>
          <p:cNvCxnSpPr>
            <a:stCxn id="3" idx="2"/>
          </p:cNvCxnSpPr>
          <p:nvPr/>
        </p:nvCxnSpPr>
        <p:spPr>
          <a:xfrm flipH="1">
            <a:off x="6093473" y="3137324"/>
            <a:ext cx="2527" cy="3720676"/>
          </a:xfrm>
          <a:prstGeom prst="line">
            <a:avLst/>
          </a:prstGeom>
          <a:ln w="19050">
            <a:solidFill>
              <a:srgbClr val="A1C6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7742840" y="3260580"/>
            <a:ext cx="27863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400" smtClean="0">
                <a:solidFill>
                  <a:srgbClr val="5B9BD5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소주제별 인수인계서</a:t>
            </a:r>
            <a:endParaRPr lang="en-US" sz="2400">
              <a:solidFill>
                <a:srgbClr val="5B9BD5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024971" y="3639354"/>
            <a:ext cx="22220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smtClean="0">
                <a:solidFill>
                  <a:srgbClr val="A1C6E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셀렉터</a:t>
            </a:r>
            <a:r>
              <a:rPr lang="en-US" altLang="ko-KR" sz="1200" smtClean="0">
                <a:solidFill>
                  <a:srgbClr val="A1C6E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200" smtClean="0">
                <a:solidFill>
                  <a:srgbClr val="A1C6E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익스텐션</a:t>
            </a:r>
            <a:r>
              <a:rPr lang="en-US" altLang="ko-KR" sz="1200" smtClean="0">
                <a:solidFill>
                  <a:srgbClr val="A1C6E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200" smtClean="0">
                <a:solidFill>
                  <a:srgbClr val="A1C6E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디버그</a:t>
            </a:r>
            <a:r>
              <a:rPr lang="en-US" altLang="ko-KR" sz="1200" smtClean="0">
                <a:solidFill>
                  <a:srgbClr val="A1C6E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200" smtClean="0">
                <a:solidFill>
                  <a:srgbClr val="A1C6E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배포등</a:t>
            </a:r>
            <a:endParaRPr lang="en-US" sz="1200">
              <a:solidFill>
                <a:srgbClr val="A1C6E7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725954" y="4288143"/>
            <a:ext cx="451732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2400" smtClean="0">
                <a:solidFill>
                  <a:schemeClr val="accent1">
                    <a:lumMod val="50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셀렉터 종합 개선 보고서</a:t>
            </a:r>
            <a:r>
              <a:rPr lang="en-US" altLang="ko-KR" sz="2400" smtClean="0">
                <a:solidFill>
                  <a:schemeClr val="accent1">
                    <a:lumMod val="50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.pptx</a:t>
            </a:r>
          </a:p>
          <a:p>
            <a:pPr marL="457200" indent="-457200">
              <a:buAutoNum type="arabicPeriod"/>
            </a:pPr>
            <a:r>
              <a:rPr lang="ko-KR" altLang="en-US" sz="2400" smtClean="0">
                <a:solidFill>
                  <a:schemeClr val="accent1">
                    <a:lumMod val="50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셀렉터 종합 개선 보고서</a:t>
            </a:r>
            <a:r>
              <a:rPr lang="en-US" altLang="ko-KR" sz="2400" smtClean="0">
                <a:solidFill>
                  <a:schemeClr val="accent1">
                    <a:lumMod val="50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.word</a:t>
            </a:r>
          </a:p>
          <a:p>
            <a:pPr marL="457200" indent="-457200">
              <a:buAutoNum type="arabicPeriod"/>
            </a:pPr>
            <a:r>
              <a:rPr lang="en-US" sz="2400" smtClean="0">
                <a:solidFill>
                  <a:schemeClr val="accent1">
                    <a:lumMod val="50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readme.txt</a:t>
            </a:r>
            <a:endParaRPr lang="en-US" sz="2400">
              <a:solidFill>
                <a:schemeClr val="accent1">
                  <a:lumMod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7120008" y="4101019"/>
            <a:ext cx="4032001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2400" smtClean="0">
                <a:solidFill>
                  <a:schemeClr val="accent1">
                    <a:lumMod val="50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과제별 보고서</a:t>
            </a:r>
            <a:r>
              <a:rPr lang="en-US" altLang="ko-KR" sz="2400" smtClean="0">
                <a:solidFill>
                  <a:schemeClr val="accent1">
                    <a:lumMod val="50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.word 10</a:t>
            </a:r>
            <a:r>
              <a:rPr lang="ko-KR" altLang="en-US" sz="2400" smtClean="0">
                <a:solidFill>
                  <a:schemeClr val="accent1">
                    <a:lumMod val="50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건</a:t>
            </a:r>
            <a:endParaRPr lang="en-US" altLang="ko-KR" sz="2400" smtClean="0">
              <a:solidFill>
                <a:schemeClr val="accent1">
                  <a:lumMod val="50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marL="457200" indent="-457200">
              <a:buAutoNum type="arabicPeriod"/>
            </a:pPr>
            <a:r>
              <a:rPr lang="en-US" sz="2400" smtClean="0">
                <a:solidFill>
                  <a:schemeClr val="accent1">
                    <a:lumMod val="50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extension</a:t>
            </a:r>
            <a:r>
              <a:rPr lang="ko-KR" altLang="en-US" sz="2400" smtClean="0">
                <a:solidFill>
                  <a:schemeClr val="accent1">
                    <a:lumMod val="50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함수 설명</a:t>
            </a:r>
            <a:r>
              <a:rPr lang="en-US" altLang="ko-KR" sz="2400" smtClean="0">
                <a:solidFill>
                  <a:schemeClr val="accent1">
                    <a:lumMod val="50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.xlsx</a:t>
            </a:r>
          </a:p>
          <a:p>
            <a:pPr marL="457200" indent="-457200">
              <a:buAutoNum type="arabicPeriod"/>
            </a:pPr>
            <a:r>
              <a:rPr lang="ko-KR" altLang="en-US" sz="2400" smtClean="0">
                <a:solidFill>
                  <a:schemeClr val="accent1">
                    <a:lumMod val="50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셀렉터 해결 </a:t>
            </a:r>
            <a:r>
              <a:rPr lang="en-US" altLang="ko-KR" sz="2400" smtClean="0">
                <a:solidFill>
                  <a:schemeClr val="accent1">
                    <a:lumMod val="50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Tip.word</a:t>
            </a:r>
          </a:p>
          <a:p>
            <a:pPr marL="457200" indent="-457200">
              <a:buAutoNum type="arabicPeriod"/>
            </a:pPr>
            <a:r>
              <a:rPr lang="en-US" sz="2400" smtClean="0">
                <a:solidFill>
                  <a:schemeClr val="accent1">
                    <a:lumMod val="50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FAQ.txt</a:t>
            </a:r>
          </a:p>
          <a:p>
            <a:pPr marL="457200" indent="-457200">
              <a:buAutoNum type="arabicPeriod"/>
            </a:pPr>
            <a:r>
              <a:rPr lang="ko-KR" altLang="en-US" sz="2400" smtClean="0">
                <a:solidFill>
                  <a:schemeClr val="accent1">
                    <a:lumMod val="50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디버그 방법</a:t>
            </a:r>
            <a:r>
              <a:rPr lang="en-US" altLang="ko-KR" sz="2400" smtClean="0">
                <a:solidFill>
                  <a:schemeClr val="accent1">
                    <a:lumMod val="50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.word</a:t>
            </a:r>
            <a:endParaRPr lang="en-US" sz="2400">
              <a:solidFill>
                <a:schemeClr val="accent1">
                  <a:lumMod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37647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직사각형 45"/>
          <p:cNvSpPr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19639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ko-KR" altLang="en-US" sz="2400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장</a:t>
            </a:r>
            <a:r>
              <a:rPr lang="en-US" altLang="ko-KR" sz="2400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2400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용어 정리</a:t>
            </a:r>
            <a:endParaRPr lang="en-US" altLang="ko-KR" sz="2400" b="1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6169" y="602895"/>
            <a:ext cx="2871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[beBOT Extension]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735254" y="1777781"/>
            <a:ext cx="44886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beBOT</a:t>
            </a:r>
            <a:r>
              <a:rPr lang="ko-KR" altLang="en-US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 통신할 수 있는 크롬의 확장 프로그램</a:t>
            </a:r>
            <a:endParaRPr lang="en-US" altLang="ko-KR" b="1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40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(chrome</a:t>
            </a:r>
            <a:r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에서 업데이트 및 배포 가능</a:t>
            </a:r>
            <a:r>
              <a:rPr lang="en-US" altLang="ko-KR" sz="140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76169" y="2561660"/>
            <a:ext cx="19685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[Frame </a:t>
            </a:r>
            <a:r>
              <a:rPr lang="ko-KR" altLang="en-US" sz="2400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구조</a:t>
            </a:r>
            <a:r>
              <a:rPr lang="en-US" altLang="ko-KR" sz="2400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735254" y="3327956"/>
            <a:ext cx="52751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나라장터에서 사용하는 요소를 담는 구조</a:t>
            </a:r>
            <a:endParaRPr lang="en-US" altLang="ko-KR" b="1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현재 나라장터를 제외한 </a:t>
            </a:r>
            <a:r>
              <a:rPr lang="en-US" altLang="ko-KR" sz="140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beBOT</a:t>
            </a:r>
            <a:r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동작하는 모든 사이트는 </a:t>
            </a:r>
            <a:r>
              <a:rPr lang="en-US" altLang="ko-KR" sz="140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iframe </a:t>
            </a:r>
            <a:r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구조</a:t>
            </a:r>
            <a:endParaRPr lang="en-US" altLang="ko-KR" sz="1400" smtClean="0">
              <a:solidFill>
                <a:schemeClr val="tx1">
                  <a:lumMod val="50000"/>
                  <a:lumOff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176169" y="2521628"/>
            <a:ext cx="1172780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176169" y="4486050"/>
            <a:ext cx="1172780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직사각형 17"/>
          <p:cNvSpPr/>
          <p:nvPr/>
        </p:nvSpPr>
        <p:spPr>
          <a:xfrm>
            <a:off x="0" y="0"/>
            <a:ext cx="14141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01 / </a:t>
            </a:r>
            <a:r>
              <a:rPr lang="ko-KR" altLang="en-US" sz="2400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개요</a:t>
            </a:r>
            <a:endParaRPr lang="en-US" sz="2400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4170" y="984853"/>
            <a:ext cx="2776561" cy="142481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192" y="3023325"/>
            <a:ext cx="5151534" cy="1151262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510988" y="3179677"/>
            <a:ext cx="295835" cy="1462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직사각형 20"/>
          <p:cNvSpPr/>
          <p:nvPr/>
        </p:nvSpPr>
        <p:spPr>
          <a:xfrm>
            <a:off x="519952" y="3547230"/>
            <a:ext cx="295835" cy="1462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직사각형 21"/>
          <p:cNvSpPr/>
          <p:nvPr/>
        </p:nvSpPr>
        <p:spPr>
          <a:xfrm>
            <a:off x="519951" y="3789279"/>
            <a:ext cx="295835" cy="1462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176169" y="4692578"/>
            <a:ext cx="33393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</a:t>
            </a:r>
            <a:r>
              <a:rPr lang="ko-KR" altLang="en-US" sz="2400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셀렉터의 녹색 오버레이</a:t>
            </a:r>
            <a:r>
              <a:rPr lang="en-US" altLang="ko-KR" sz="2400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</a:t>
            </a:r>
          </a:p>
        </p:txBody>
      </p:sp>
      <p:pic>
        <p:nvPicPr>
          <p:cNvPr id="24" name="그림 23"/>
          <p:cNvPicPr/>
          <p:nvPr/>
        </p:nvPicPr>
        <p:blipFill>
          <a:blip r:embed="rId4"/>
          <a:stretch>
            <a:fillRect/>
          </a:stretch>
        </p:blipFill>
        <p:spPr>
          <a:xfrm>
            <a:off x="314432" y="5147663"/>
            <a:ext cx="4228516" cy="112231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5" name="TextBox 24"/>
          <p:cNvSpPr txBox="1"/>
          <p:nvPr/>
        </p:nvSpPr>
        <p:spPr>
          <a:xfrm>
            <a:off x="4542948" y="5706172"/>
            <a:ext cx="47756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마우스오버된 요소의 위치</a:t>
            </a:r>
            <a:r>
              <a:rPr lang="en-US" altLang="ko-KR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크기 출력 </a:t>
            </a:r>
            <a:r>
              <a:rPr lang="en-US" altLang="ko-KR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C#</a:t>
            </a:r>
            <a:r>
              <a:rPr lang="ko-KR" altLang="en-US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역할</a:t>
            </a:r>
            <a:endParaRPr lang="en-US" altLang="ko-KR" b="1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셀렉터의 </a:t>
            </a:r>
            <a:r>
              <a:rPr lang="en-US" altLang="ko-KR" sz="140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select </a:t>
            </a:r>
            <a:r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버튼 클릭 시 실행</a:t>
            </a:r>
            <a:endParaRPr lang="en-US" altLang="ko-KR" sz="1400" smtClean="0">
              <a:solidFill>
                <a:schemeClr val="tx1">
                  <a:lumMod val="50000"/>
                  <a:lumOff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27498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직사각형 45"/>
          <p:cNvSpPr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19639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ko-KR" altLang="en-US" sz="2400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장</a:t>
            </a:r>
            <a:r>
              <a:rPr lang="en-US" altLang="ko-KR" sz="2400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2400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용어 정리</a:t>
            </a:r>
            <a:endParaRPr lang="en-US" altLang="ko-KR" sz="2400" b="1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직사각형 17"/>
          <p:cNvSpPr/>
          <p:nvPr/>
        </p:nvSpPr>
        <p:spPr>
          <a:xfrm>
            <a:off x="0" y="0"/>
            <a:ext cx="14141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01 / </a:t>
            </a:r>
            <a:r>
              <a:rPr lang="ko-KR" altLang="en-US" sz="2400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개요</a:t>
            </a:r>
            <a:endParaRPr lang="en-US" sz="2400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8" name="Picture 2" descr="셀렉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296" y="722341"/>
            <a:ext cx="5013441" cy="58767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3859" y="3408327"/>
            <a:ext cx="7616229" cy="177736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5041783" y="4706224"/>
            <a:ext cx="3179428" cy="29361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163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4756" y="1342734"/>
            <a:ext cx="9402487" cy="4172532"/>
          </a:xfrm>
          <a:prstGeom prst="rect">
            <a:avLst/>
          </a:prstGeom>
        </p:spPr>
      </p:pic>
      <p:sp>
        <p:nvSpPr>
          <p:cNvPr id="46" name="직사각형 45"/>
          <p:cNvSpPr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19639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ko-KR" altLang="en-US" sz="2400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장</a:t>
            </a:r>
            <a:r>
              <a:rPr lang="en-US" altLang="ko-KR" sz="2400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2400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용어 정리</a:t>
            </a:r>
            <a:endParaRPr lang="en-US" altLang="ko-KR" sz="2400" b="1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직사각형 17"/>
          <p:cNvSpPr/>
          <p:nvPr/>
        </p:nvSpPr>
        <p:spPr>
          <a:xfrm>
            <a:off x="0" y="0"/>
            <a:ext cx="14141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01 / </a:t>
            </a:r>
            <a:r>
              <a:rPr lang="ko-KR" altLang="en-US" sz="2400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개요</a:t>
            </a:r>
            <a:endParaRPr lang="en-US" sz="2400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394755" y="1818685"/>
            <a:ext cx="9402487" cy="281203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815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2724150"/>
            <a:ext cx="12192000" cy="1409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714308" y="3044279"/>
            <a:ext cx="676339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02 / </a:t>
            </a:r>
            <a:r>
              <a:rPr lang="ko-KR" altLang="en-US" sz="4400" b="1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완료 과제 </a:t>
            </a:r>
            <a:r>
              <a:rPr lang="en-US" altLang="ko-KR" sz="4400" b="1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[</a:t>
            </a:r>
            <a:r>
              <a:rPr lang="ko-KR" altLang="en-US" sz="4400" b="1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동작부 </a:t>
            </a:r>
            <a:r>
              <a:rPr lang="en-US" altLang="ko-KR" sz="4400" b="1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2</a:t>
            </a:r>
            <a:r>
              <a:rPr lang="ko-KR" altLang="en-US" sz="4400" b="1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개</a:t>
            </a:r>
            <a:r>
              <a:rPr lang="en-US" altLang="ko-KR" sz="4400" b="1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]</a:t>
            </a:r>
            <a:endParaRPr lang="en-US" sz="4400" b="1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80693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F4FE0-9E9C-4F2B-ADA2-4300E7027D6B}" type="slidenum">
              <a:rPr lang="ko-KR" altLang="en-US" smtClean="0"/>
              <a:t>9</a:t>
            </a:fld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0" y="0"/>
            <a:ext cx="12192000" cy="461665"/>
            <a:chOff x="0" y="0"/>
            <a:chExt cx="12192000" cy="461665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12192000" cy="4616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0" y="0"/>
              <a:ext cx="169469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400" smtClean="0">
                  <a:solidFill>
                    <a:schemeClr val="bg1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02 / </a:t>
              </a:r>
              <a:r>
                <a:rPr lang="ko-KR" altLang="en-US" sz="2400" smtClean="0">
                  <a:solidFill>
                    <a:schemeClr val="bg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셀렉터</a:t>
              </a:r>
              <a:endParaRPr lang="en-US" sz="240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6992426" y="2296226"/>
            <a:ext cx="21739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</a:t>
            </a:r>
            <a:r>
              <a:rPr lang="ko-KR" altLang="en-US" sz="2400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액티비티 개발</a:t>
            </a:r>
            <a:r>
              <a:rPr lang="en-US" altLang="ko-KR" sz="2400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7218391" y="2757891"/>
            <a:ext cx="26993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TakeAllScreenshot(NM)</a:t>
            </a:r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41" name="그룹 40"/>
          <p:cNvGrpSpPr/>
          <p:nvPr/>
        </p:nvGrpSpPr>
        <p:grpSpPr>
          <a:xfrm>
            <a:off x="1690020" y="2296226"/>
            <a:ext cx="4069956" cy="2670205"/>
            <a:chOff x="2162637" y="2301194"/>
            <a:chExt cx="4069956" cy="2670205"/>
          </a:xfrm>
        </p:grpSpPr>
        <p:sp>
          <p:nvSpPr>
            <p:cNvPr id="6" name="TextBox 5"/>
            <p:cNvSpPr txBox="1"/>
            <p:nvPr/>
          </p:nvSpPr>
          <p:spPr>
            <a:xfrm>
              <a:off x="3038571" y="2301194"/>
              <a:ext cx="15568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[</a:t>
              </a:r>
              <a:r>
                <a:rPr lang="ko-KR" altLang="en-US" sz="2400" b="1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해결완료</a:t>
              </a:r>
              <a:r>
                <a:rPr lang="en-US" altLang="ko-KR" sz="2400" b="1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]</a:t>
              </a: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264536" y="2762859"/>
              <a:ext cx="296805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새로고침</a:t>
              </a:r>
              <a:r>
                <a:rPr lang="en-US" altLang="ko-KR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 reload_frame </a:t>
              </a:r>
              <a:r>
                <a:rPr lang="ko-KR" altLang="en-US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에러</a:t>
              </a:r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3264536" y="3132191"/>
              <a:ext cx="193097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frame </a:t>
              </a:r>
              <a:r>
                <a:rPr lang="ko-KR" altLang="en-US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페이지 에러</a:t>
              </a:r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3264535" y="4227767"/>
              <a:ext cx="147508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NM </a:t>
              </a:r>
              <a:r>
                <a:rPr lang="ko-KR" altLang="en-US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통신 에러</a:t>
              </a:r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3264535" y="4602067"/>
              <a:ext cx="25165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Edge </a:t>
              </a:r>
              <a:r>
                <a:rPr lang="ko-KR" altLang="en-US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브라우저 좌표 보정</a:t>
              </a:r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3264535" y="3496555"/>
              <a:ext cx="282641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Extension 1Pixel </a:t>
              </a:r>
              <a:r>
                <a:rPr lang="ko-KR" altLang="en-US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통신 에러</a:t>
              </a:r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3264535" y="3863403"/>
              <a:ext cx="236090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Virtual Click CSP </a:t>
              </a:r>
              <a:r>
                <a:rPr lang="ko-KR" altLang="en-US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에러</a:t>
              </a:r>
              <a:endParaRPr 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1" name="왼쪽 대괄호 20"/>
            <p:cNvSpPr/>
            <p:nvPr/>
          </p:nvSpPr>
          <p:spPr>
            <a:xfrm>
              <a:off x="3028259" y="2808217"/>
              <a:ext cx="236275" cy="1612782"/>
            </a:xfrm>
            <a:prstGeom prst="leftBracket">
              <a:avLst>
                <a:gd name="adj" fmla="val 57051"/>
              </a:avLst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2162637" y="3494071"/>
              <a:ext cx="80021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mtClean="0">
                  <a:solidFill>
                    <a:schemeClr val="bg1">
                      <a:lumMod val="6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동작부</a:t>
              </a:r>
              <a:endParaRPr lang="ko-KR" altLang="en-US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4251585" y="627507"/>
            <a:ext cx="36888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smtClean="0">
                <a:solidFill>
                  <a:srgbClr val="5B9BD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셀렉터 과제 총정리</a:t>
            </a:r>
            <a:endParaRPr lang="en-US" altLang="ko-KR" sz="3600" b="1" smtClean="0">
              <a:solidFill>
                <a:srgbClr val="5B9BD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835534" y="2737413"/>
            <a:ext cx="2826019" cy="36933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직사각형 22"/>
          <p:cNvSpPr/>
          <p:nvPr/>
        </p:nvSpPr>
        <p:spPr>
          <a:xfrm>
            <a:off x="2835534" y="3108427"/>
            <a:ext cx="1811967" cy="36933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576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3152</TotalTime>
  <Words>798</Words>
  <Application>Microsoft Office PowerPoint</Application>
  <PresentationFormat>와이드스크린</PresentationFormat>
  <Paragraphs>131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1" baseType="lpstr">
      <vt:lpstr>Calibri</vt:lpstr>
      <vt:lpstr>맑은 고딕</vt:lpstr>
      <vt:lpstr>나눔스퀘어라운드 ExtraBold</vt:lpstr>
      <vt:lpstr>Arial</vt:lpstr>
      <vt:lpstr>나눔바른고딕</vt:lpstr>
      <vt:lpstr>나눔스퀘어라운드 Bold</vt:lpstr>
      <vt:lpstr>Office 테마</vt:lpstr>
      <vt:lpstr>&lt; 셀렉터 인수인계 3차 &gt;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 인수인계 &gt;</dc:title>
  <dc:creator>USER</dc:creator>
  <cp:lastModifiedBy>USER</cp:lastModifiedBy>
  <cp:revision>370</cp:revision>
  <cp:lastPrinted>2024-08-19T05:48:09Z</cp:lastPrinted>
  <dcterms:created xsi:type="dcterms:W3CDTF">2023-12-13T00:23:16Z</dcterms:created>
  <dcterms:modified xsi:type="dcterms:W3CDTF">2024-08-23T07:05:15Z</dcterms:modified>
</cp:coreProperties>
</file>