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7612-36FB-4EEF-A6BF-6DF6866D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A87A-CB4F-4EFD-80DE-DE42BD7C5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A2CD-9101-4A43-9A7A-6265A3D4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A0FA-0CDD-4809-A615-6077F64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081F-7A65-4875-82B7-7C501DD7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BCFA-8378-41ED-8E5C-B1DFCC17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52573-EE1C-4BAD-8F5D-B195DBB4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4C40-A2BC-4DE7-A9B9-4B701E26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1306-C8F1-46BA-A3D5-21C06A84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A17-2682-4309-85C6-9C687072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51229-8763-48D4-A2E2-EB8CEACFF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9C4E5-F6DE-4495-810E-802C4426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DB7B-8C34-4CD3-924D-98DD0795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9749-41B3-4FF2-BCD2-269A8F73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E711-ABBB-4F30-B082-26514EBA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015E-9900-4F43-9D29-C3B90AED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11C5-4640-472D-89AA-3536B590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5FB5-495D-4D5E-9CE1-E35CD603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6198-943F-4DAE-A8A2-2DA05203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F06B-6C4E-444F-9F87-2285268A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6C4C-5EA1-4509-857E-232ED863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36A1-652D-46B3-9517-A016EE17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8A9E-86C8-4907-9FDD-B01CC0A2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861A-F68D-4E5A-A9E8-66AB23B9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4BCB-86FD-4AD6-804C-AC589339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B8CE-6B62-4CB7-A986-05E64D81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11FC-8FDF-44EA-A7A6-90276890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6870-DE41-40CA-A321-7AF734B28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473A-EFB6-487A-8E73-777FF3F4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A492-C907-4E6A-9272-98787F41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98BE-7F8D-4B40-867F-F052DB7D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3542-AFC0-4350-BF24-406CB84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53B9-BA87-4335-AE60-43B1CCBE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EA6-237F-4D68-A660-1F73C1A8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A927D-279F-4212-B8A8-5EBDA265C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DC5D-8D60-485E-A1EF-2A18FF3C3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AE649-F8E3-4E3F-B90D-6A064534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229A-8A8F-434C-9B15-AD8ECFD0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490C0-8285-4DBE-80BE-78D3A82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7B89-26D7-42B3-9C41-5CFC9277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F517F-D7DD-47BC-9480-EB23909C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8F140-8724-4500-8155-0C86CE85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6A939-B0FC-4A65-A178-B4BCE78A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9CCAC-1322-45BE-91BD-DD5FA0C7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F6DBC-B349-45CE-BB76-1B91F746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FA26E-321B-47A1-89F3-0A7CE1B8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73AB-42DA-4651-B7E9-C0CD4448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D8D6-C4AB-43F2-812B-9EACF170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2C080-B299-4153-A13A-5BECAA3E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7D64F-F529-4AE1-880F-DB39EED1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C7D4-BB6A-4C79-8385-8FEFAAF8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CA8E7-7EFC-44B1-8710-7AE69E3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98C9-EB5B-448B-8324-B567BD2F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55098-2E99-4635-8414-E40E54ABB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A7116-8CF0-4CAD-AA06-98FE49AF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7F35-93C4-4DDF-A382-66BBEBF6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FD41-6AB6-47A2-994A-79420B79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6A3D-4DA3-48AB-9713-8C2A47BA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C6AD0-43E1-45ED-9182-A29E1F3A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4A10-B6C7-47CA-BCDC-81A76E5B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90A3-731F-468B-A55E-41827991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7526-7C63-4335-B2E1-33CA07F7B9F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A736-903C-4628-A06B-D9A8E36D6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2FEA-3766-4097-AE81-A400788F6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B790-9A6D-4750-BDFC-743A326C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C1B0-8D6C-40AA-8666-84B1623B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6796" y="-356275"/>
            <a:ext cx="14406563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Bachelor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në;Teknologji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Informacioni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Komunikimi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Viti II,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Multimediale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98E70-BB2F-4947-A66C-1B16D304025A}"/>
              </a:ext>
            </a:extLst>
          </p:cNvPr>
          <p:cNvSpPr txBox="1"/>
          <p:nvPr/>
        </p:nvSpPr>
        <p:spPr>
          <a:xfrm>
            <a:off x="3921919" y="2158395"/>
            <a:ext cx="6186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Ndërtimi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97CF-0575-4804-A7D0-20A97306857D}"/>
              </a:ext>
            </a:extLst>
          </p:cNvPr>
          <p:cNvSpPr txBox="1"/>
          <p:nvPr/>
        </p:nvSpPr>
        <p:spPr>
          <a:xfrm>
            <a:off x="0" y="2343061"/>
            <a:ext cx="618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parfumesh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Pershkrimi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mundesohet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shikohet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ndryshme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zjidhni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blini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3D47-EE33-48EF-AADE-C7AD09E317FF}"/>
              </a:ext>
            </a:extLst>
          </p:cNvPr>
          <p:cNvSpPr txBox="1"/>
          <p:nvPr/>
        </p:nvSpPr>
        <p:spPr>
          <a:xfrm>
            <a:off x="7792296" y="4661295"/>
            <a:ext cx="61864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Punoi:Mateo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Caka,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Hidri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mateo.caka@fshnstudent.info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Ergi.hidri@fshnstudent.info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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Pranoj:Anxhela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Kosta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anxhela.kosta@unitir.edu.al</a:t>
            </a:r>
          </a:p>
        </p:txBody>
      </p:sp>
      <p:pic>
        <p:nvPicPr>
          <p:cNvPr id="1028" name="Picture 4" descr="University of Tirana, Faculty of Natural Sciences | ESDALAB DIH">
            <a:extLst>
              <a:ext uri="{FF2B5EF4-FFF2-40B4-BE49-F238E27FC236}">
                <a16:creationId xmlns:a16="http://schemas.microsoft.com/office/drawing/2014/main" id="{DF79EF95-8B96-4970-9E5E-57B41A8F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7672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8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6CEE-8EDB-4ABC-841C-EB8599FD2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725" y="-1193800"/>
            <a:ext cx="9144000" cy="2387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pare: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4903-B439-48E7-8AE5-52E9B96E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56037"/>
            <a:ext cx="3706761" cy="354592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pamje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thjshtë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mbane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lidhur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online per 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mbajtur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personave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bejn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 Up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 Home/About/Services/Contact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54E89-4140-4049-992F-5FF3392D3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52" y="1422797"/>
            <a:ext cx="7555784" cy="35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0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CDCA8B-2DE6-4BD6-B9F6-0F8EB7F4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788" y="204993"/>
            <a:ext cx="9144000" cy="1655762"/>
          </a:xfrm>
        </p:spPr>
        <p:txBody>
          <a:bodyPr/>
          <a:lstStyle/>
          <a:p>
            <a:r>
              <a:rPr lang="en-US" dirty="0"/>
              <a:t>Ketu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useri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bere</a:t>
            </a:r>
            <a:r>
              <a:rPr lang="en-US" dirty="0"/>
              <a:t> login ne </a:t>
            </a:r>
            <a:r>
              <a:rPr lang="en-US" dirty="0" err="1"/>
              <a:t>faqe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96B30-134E-490D-B9E0-85824759E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43" y="1308252"/>
            <a:ext cx="10117394" cy="468456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ECB4003-537F-44C2-BB95-F7093F173A0D}"/>
              </a:ext>
            </a:extLst>
          </p:cNvPr>
          <p:cNvSpPr/>
          <p:nvPr/>
        </p:nvSpPr>
        <p:spPr>
          <a:xfrm rot="4784252">
            <a:off x="9143776" y="1236428"/>
            <a:ext cx="465316" cy="4494688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578AD6-B7AF-4B37-A415-54F71C0E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175" y="450851"/>
            <a:ext cx="8382000" cy="1655762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Ketu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mbane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Neqoftese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klikoni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 icon ka 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shume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informacione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1ABD-5588-4835-8480-5CBC664E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952624"/>
            <a:ext cx="8876874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DD5DEC-D592-4256-A327-4615BEA5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613"/>
            <a:ext cx="9144000" cy="1655762"/>
          </a:xfrm>
        </p:spPr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kerkon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deshiron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pasur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Nevoj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scroll 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gjithe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FA53-201D-4639-9A08-49F4AF6D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60" y="1676400"/>
            <a:ext cx="9856339" cy="4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540F07-C4C4-4393-B44A-6BAC460B7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315913"/>
            <a:ext cx="9144000" cy="165576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Neqoftese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deeshiron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lloje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pamje,duke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klasifikuar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parfumeve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624CF-54F0-4AAE-893B-90F23245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636435"/>
            <a:ext cx="10248900" cy="47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4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436499-23CB-4BE8-BFB4-D3BD9B9F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273110"/>
            <a:ext cx="9144000" cy="1655762"/>
          </a:xfrm>
        </p:spPr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fundi 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faqes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eshte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butoni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blini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parfumin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tuaj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61C73-32D2-4164-90C4-BBB6D577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24047"/>
            <a:ext cx="9324975" cy="43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8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Bachelor në;Teknologji Informacioni dhe Komunikimi, Viti II, Sisteme Multimediale!</vt:lpstr>
      <vt:lpstr>Faqa e pare: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në;Teknologji Informacioni dhe Komunikimi, Viti II, Sisteme Multimediale!</dc:title>
  <dc:creator>mateo caka</dc:creator>
  <cp:lastModifiedBy>mateo caka</cp:lastModifiedBy>
  <cp:revision>2</cp:revision>
  <dcterms:created xsi:type="dcterms:W3CDTF">2024-05-18T20:51:00Z</dcterms:created>
  <dcterms:modified xsi:type="dcterms:W3CDTF">2024-05-19T14:53:48Z</dcterms:modified>
</cp:coreProperties>
</file>