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C146-8B42-47E5-AC9E-1E1D4869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84CCAB-A0CB-4F34-810F-54111CC7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49347-E2F5-409D-9FBD-C2D3CFA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DD20A-7EB1-42CD-91F4-084051DD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73675-978A-4B69-86E6-765A8759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E183-A37C-4649-B0FC-31B61BB3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56AEA-8588-40AB-90E9-A5F35D38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F2210-A13C-40A2-B3FB-86EAF8F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6C6D7-F477-43FA-BFD9-714E6D90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B8423-EDED-47A4-A185-FB7AC439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8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6AD89B-FA13-4BCD-8179-EE7F14D6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E3FBD-28A3-4A41-878A-8DBA9029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D0511-3F2A-48D7-A871-2538D74D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6274F-4C8E-49BE-BA18-6E27FA5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9E345-1A07-44BC-AFD7-F4A6CD10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F74F-A9BA-46EF-8651-2E4BA858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0257-6C12-4A55-B70A-7EC37A29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1911A-72DA-4586-8362-0562F82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76FBB-23EB-4F6F-9B22-12E3F023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487C2-F650-413A-AEEC-B2389EF0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DB93-1FC4-435B-B36F-CA3923A9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B284F-7F00-4F45-ABED-A351E21A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61ECE-19AF-463B-8DA6-9AF0D7C1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A5949-2522-4F44-BC2D-05463396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DEE1C-ED6C-4CF8-A9E1-032C2DA9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E8228-DFD7-44E8-98D3-76E20FA9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D9C7B-6EC0-4579-9368-4B20D6FDD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B18A9-8752-455F-892F-81E7B215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713D4-1172-4A6B-941C-8C990A7B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D405C-E0F1-4486-9D83-E34317B5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92293-2C4A-4941-89ED-90D3551B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17BF-C28F-4CE8-887F-72E4A679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D597C-30B6-4C81-B30E-12161BEB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DD390-63FD-4477-B5A5-3695DC27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2ECA5-EB17-4B8F-A592-6E33BE11F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F2040-0ED2-421D-B023-14A343FC7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0924B-20E5-4345-8AA4-F4BB02E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54F8F-579A-4CAA-98DB-E93EB54B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3463D-90AF-4654-87D6-9C6EE494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655D-5E6D-43E8-97A3-9B72047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2F303C-F00F-42B3-9739-8CD247CA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0CA4A-0928-41AE-9C7E-34E4B383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CB293-FF88-41B5-B4B6-1E3AEEF7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6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621B3-28AE-4646-9C62-2FCF9387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3DAAB-97F4-42BD-A4E9-5B94FA2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3F8A8-F3C5-4862-98C9-AEAC25CA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1B51E-A5A7-4603-81FE-0627C06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9867-7E2F-4842-8B9A-6AF64E5B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2A3B2-DF8E-42D3-B4EB-CCE879CA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A3A9D-459D-4336-A226-025E0D1C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5C68-B5EE-4266-ACCF-5BED8D6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6A2F4-48A0-49AD-8FD7-34AACB07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2BFF9-AD29-4A85-80FA-8EBC0F3A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82A862-CF36-4D74-9EC7-3AB6E7303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264FD-324D-4E5F-93EF-7776BB45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C9029-CD0C-4FCE-8378-D80BF953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319D9-19E9-4E52-B66A-1AF296B6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626B5-056D-4F5E-A1A9-1B0D3442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6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2DDC8-BDF7-4940-8AF3-E4A7546B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532EE-642F-4C10-9D9C-B26239B7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74CBD-C6AA-45AC-8163-88EBD9F32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263C-0417-4015-9C66-560F7CBC84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78DB4-2DA8-49A5-8345-85994A620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5CB5F-E691-48D0-B8F5-65DB10828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0645-F895-4976-9559-6AC0901C1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87C29-EEEE-4724-943F-FAECA9C1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RNN LSTM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843D1-7961-409E-9F69-C5B054348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5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11AB9-BB7E-4AB0-A4D2-0146CD4B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69E23C-39DB-4609-8131-09F0E099F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37" y="1690688"/>
            <a:ext cx="8310054" cy="2721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1F73C5-0F18-4D17-947D-C77DED24B359}"/>
              </a:ext>
            </a:extLst>
          </p:cNvPr>
          <p:cNvSpPr txBox="1"/>
          <p:nvPr/>
        </p:nvSpPr>
        <p:spPr>
          <a:xfrm>
            <a:off x="1127464" y="4687410"/>
            <a:ext cx="936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利用‘记忆信息’，计算输出并传入下一时间</a:t>
            </a:r>
          </a:p>
        </p:txBody>
      </p:sp>
    </p:spTree>
    <p:extLst>
      <p:ext uri="{BB962C8B-B14F-4D97-AF65-F5344CB8AC3E}">
        <p14:creationId xmlns:p14="http://schemas.microsoft.com/office/powerpoint/2010/main" val="59165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E81-6E0F-4E37-A5B8-2D90442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：解决梯度消失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44252-50BC-4143-B90B-5EA4D11A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梯度里面的连乘式，在</a:t>
            </a:r>
            <a:r>
              <a:rPr lang="en-US" altLang="zh-CN" dirty="0"/>
              <a:t>RNN</a:t>
            </a:r>
            <a:r>
              <a:rPr lang="zh-CN" altLang="en-US" dirty="0"/>
              <a:t>中为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/>
              <a:t>LSTM</a:t>
            </a:r>
            <a:r>
              <a:rPr lang="zh-CN" altLang="en-US" dirty="0"/>
              <a:t>中为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DD8B7-D740-418F-8B9D-8F83D732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31" y="1690688"/>
            <a:ext cx="3368812" cy="795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04DB85-3AA2-4F8E-BB85-ED539720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50" y="2745713"/>
            <a:ext cx="4237087" cy="7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F0CF16-8123-4EAA-8214-C1E572ED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0" y="258562"/>
            <a:ext cx="8105313" cy="63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1347-FE6C-44B2-B188-E3508714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结构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2EED2-464C-455F-9B28-6E54B41A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在序列模型里，如果输入输出不一样长怎么办？</a:t>
            </a:r>
            <a:endParaRPr lang="en-US" altLang="zh-CN" dirty="0"/>
          </a:p>
          <a:p>
            <a:r>
              <a:rPr lang="zh-CN" altLang="en-US" dirty="0"/>
              <a:t>**如何理解语句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r>
              <a:rPr lang="en-US" altLang="zh-CN" dirty="0"/>
              <a:t>/</a:t>
            </a:r>
            <a:r>
              <a:rPr lang="zh-CN" altLang="en-US" dirty="0"/>
              <a:t>输入的含义？</a:t>
            </a:r>
            <a:endParaRPr lang="en-US" altLang="zh-CN" dirty="0"/>
          </a:p>
          <a:p>
            <a:r>
              <a:rPr lang="zh-CN" altLang="en-US" dirty="0"/>
              <a:t>**我的理解是</a:t>
            </a:r>
            <a:r>
              <a:rPr lang="en-US" altLang="zh-CN" dirty="0"/>
              <a:t>Encoder-Decoder</a:t>
            </a:r>
            <a:r>
              <a:rPr lang="zh-CN" altLang="en-US" dirty="0"/>
              <a:t>是让人‘心安理得’的黑箱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8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75B18-7D98-4909-9AC5-59B6C0C8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0C3DB0-28C0-41D2-88D5-85D2BC27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424906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C86D9-BB39-41AD-A34E-94478E9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AE88B-095C-4701-9AC9-0F618DCE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BERT</a:t>
            </a:r>
            <a:r>
              <a:rPr lang="zh-CN" altLang="en-US" dirty="0"/>
              <a:t>出现之前，</a:t>
            </a:r>
            <a:r>
              <a:rPr lang="en-US" altLang="zh-CN" dirty="0"/>
              <a:t>LSTM</a:t>
            </a:r>
            <a:r>
              <a:rPr lang="zh-CN" altLang="en-US" dirty="0"/>
              <a:t>被广泛应用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年提出的</a:t>
            </a:r>
            <a:r>
              <a:rPr lang="en-US" altLang="zh-CN" dirty="0"/>
              <a:t>ELMO</a:t>
            </a:r>
            <a:r>
              <a:rPr lang="zh-CN" altLang="en-US" dirty="0"/>
              <a:t>模型具有极大的影响力，就是</a:t>
            </a:r>
            <a:r>
              <a:rPr lang="en-US" altLang="zh-CN" dirty="0"/>
              <a:t>Bi-LSTM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en-US" altLang="zh-CN" dirty="0"/>
              <a:t>RNN</a:t>
            </a:r>
            <a:r>
              <a:rPr lang="zh-CN" altLang="en-US" dirty="0"/>
              <a:t>结构不能并行运算</a:t>
            </a:r>
            <a:r>
              <a:rPr lang="en-US" altLang="zh-CN" dirty="0"/>
              <a:t>——</a:t>
            </a:r>
            <a:r>
              <a:rPr lang="zh-CN" altLang="en-US" dirty="0"/>
              <a:t>效率低</a:t>
            </a:r>
            <a:endParaRPr lang="en-US" altLang="zh-CN" dirty="0"/>
          </a:p>
          <a:p>
            <a:r>
              <a:rPr lang="zh-CN" altLang="en-US" dirty="0"/>
              <a:t>意味着</a:t>
            </a:r>
            <a:r>
              <a:rPr lang="en-US" altLang="zh-CN" dirty="0"/>
              <a:t>LSTM</a:t>
            </a:r>
            <a:r>
              <a:rPr lang="zh-CN" altLang="en-US" dirty="0"/>
              <a:t>的层数上不去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0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B8F9D-58F5-4CE3-B365-86433A52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：取代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35E6C-7EE4-4B19-ABA0-44A90C8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年论文</a:t>
            </a:r>
            <a:r>
              <a:rPr lang="en-US" altLang="zh-CN" dirty="0"/>
              <a:t>《Attention is all you need》</a:t>
            </a:r>
            <a:r>
              <a:rPr lang="zh-CN" altLang="en-US" dirty="0"/>
              <a:t>中提出了新结构</a:t>
            </a:r>
            <a:r>
              <a:rPr lang="en-US" altLang="zh-CN" dirty="0"/>
              <a:t>Transformer</a:t>
            </a:r>
          </a:p>
          <a:p>
            <a:r>
              <a:rPr lang="zh-CN" altLang="en-US" dirty="0"/>
              <a:t>可以并行运算</a:t>
            </a:r>
            <a:endParaRPr lang="en-US" altLang="zh-CN" dirty="0"/>
          </a:p>
          <a:p>
            <a:r>
              <a:rPr lang="zh-CN" altLang="en-US" dirty="0"/>
              <a:t>把层数叠上去了</a:t>
            </a:r>
            <a:endParaRPr lang="en-US" altLang="zh-CN" dirty="0"/>
          </a:p>
          <a:p>
            <a:r>
              <a:rPr lang="zh-CN" altLang="en-US" dirty="0"/>
              <a:t>使</a:t>
            </a:r>
            <a:r>
              <a:rPr lang="en-US" altLang="zh-CN" dirty="0"/>
              <a:t>pre-training </a:t>
            </a:r>
            <a:r>
              <a:rPr lang="zh-CN" altLang="en-US" dirty="0"/>
              <a:t>和 </a:t>
            </a:r>
            <a:r>
              <a:rPr lang="en-US" altLang="zh-CN" dirty="0"/>
              <a:t>fine-tuning</a:t>
            </a:r>
            <a:r>
              <a:rPr lang="zh-CN" altLang="en-US" dirty="0"/>
              <a:t>被广泛运用</a:t>
            </a:r>
            <a:endParaRPr lang="en-US" altLang="zh-CN" dirty="0"/>
          </a:p>
          <a:p>
            <a:r>
              <a:rPr lang="zh-CN" altLang="en-US" dirty="0"/>
              <a:t>目前的高准确率模型都是基于</a:t>
            </a:r>
            <a:r>
              <a:rPr lang="en-US" altLang="zh-CN" dirty="0"/>
              <a:t>Transformer</a:t>
            </a:r>
          </a:p>
          <a:p>
            <a:r>
              <a:rPr lang="en-US" altLang="zh-CN" dirty="0"/>
              <a:t>BERT</a:t>
            </a:r>
            <a:r>
              <a:rPr lang="zh-CN" altLang="en-US" dirty="0"/>
              <a:t>是双向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encoder</a:t>
            </a:r>
          </a:p>
          <a:p>
            <a:r>
              <a:rPr lang="en-US" altLang="zh-CN" dirty="0"/>
              <a:t>GPT</a:t>
            </a:r>
            <a:r>
              <a:rPr lang="zh-CN" altLang="en-US" dirty="0"/>
              <a:t>是单向的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42268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D00D-214D-48A2-B227-936C9DD8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C3BDC-02FA-4D2A-8CB2-EEFBB6F5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下次再讲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………………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9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0232-5B0A-4BDF-ABCD-6BD5E48B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4CCFE831-4013-42A3-9AAE-37F8C77DB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35" y="142043"/>
            <a:ext cx="8430087" cy="25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56B91E96-218A-4DA7-8E00-2FF9BFA2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0" y="2846434"/>
            <a:ext cx="1051559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8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D32E-C76C-410E-986E-68A5C77F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0ADD7C-BCEE-4EB1-A6D5-768A7F22D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093" y="469333"/>
            <a:ext cx="7969188" cy="2442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FA4F0B-DF3B-438A-A104-283DEDE9AC19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10439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Loss Function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   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FA4F0B-DF3B-438A-A104-283DEDE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439400" cy="613886"/>
              </a:xfrm>
              <a:prstGeom prst="rect">
                <a:avLst/>
              </a:prstGeom>
              <a:blipFill>
                <a:blip r:embed="rId3"/>
                <a:stretch>
                  <a:fillRect l="-935" b="-1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9BD22-E9A0-4F52-8DB4-E86E294D93BE}"/>
                  </a:ext>
                </a:extLst>
              </p:cNvPr>
              <p:cNvSpPr txBox="1"/>
              <p:nvPr/>
            </p:nvSpPr>
            <p:spPr>
              <a:xfrm>
                <a:off x="838200" y="4392730"/>
                <a:ext cx="8806648" cy="203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BP:			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同理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9BD22-E9A0-4F52-8DB4-E86E294D9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92730"/>
                <a:ext cx="8806648" cy="2030749"/>
              </a:xfrm>
              <a:prstGeom prst="rect">
                <a:avLst/>
              </a:prstGeom>
              <a:blipFill>
                <a:blip r:embed="rId4"/>
                <a:stretch>
                  <a:fillRect l="-1108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4EA8-255A-48B5-9225-5FB9551A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7"/>
            <a:ext cx="10515600" cy="1325563"/>
          </a:xfrm>
        </p:spPr>
        <p:txBody>
          <a:bodyPr/>
          <a:lstStyle/>
          <a:p>
            <a:r>
              <a:rPr lang="zh-CN" altLang="en-US" dirty="0"/>
              <a:t>梯度爆炸和梯度消失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48CAB3-554F-4ABD-BBEC-494A064B9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001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/>
                  <a:t>梯度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nary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其中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那么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1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一般来说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sz="1800" dirty="0"/>
                  <a:t>tanh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右图是</a:t>
                </a:r>
                <a:r>
                  <a:rPr lang="en-US" altLang="zh-CN" sz="1800" dirty="0"/>
                  <a:t>tanh</a:t>
                </a:r>
                <a:r>
                  <a:rPr lang="zh-CN" altLang="en-US" sz="1800" dirty="0"/>
                  <a:t>函数和导数的图像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每次都</a:t>
                </a:r>
                <a:r>
                  <a:rPr lang="en-US" altLang="zh-CN" sz="1800" dirty="0"/>
                  <a:t>f’ &lt;=1 </a:t>
                </a:r>
                <a:r>
                  <a:rPr lang="zh-CN" altLang="en-US" sz="1800" dirty="0"/>
                  <a:t>连乘之后远端为零 即梯度消失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类似的如果</a:t>
                </a:r>
                <a:r>
                  <a:rPr lang="en-US" altLang="zh-CN" sz="1800" dirty="0"/>
                  <a:t>f’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&gt;=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 连乘之后远端很大 即梯度爆炸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48CAB3-554F-4ABD-BBEC-494A064B9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0013"/>
                <a:ext cx="10515600" cy="4351338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F5240F72-1FC7-4526-8769-3CB68CBB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9316"/>
            <a:ext cx="7732451" cy="24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FCC4CA-2DDE-4CD1-ADD7-0B22A6FC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93" y="3508139"/>
            <a:ext cx="4360323" cy="2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3007-57A8-43E1-8F78-FCDBAFAA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梯度修剪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AFE61-15A3-4F8F-999C-7A1D4CE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解决梯度爆炸的方法</a:t>
            </a:r>
            <a:endParaRPr lang="en-US" altLang="zh-CN" dirty="0"/>
          </a:p>
          <a:p>
            <a:r>
              <a:rPr lang="zh-CN" altLang="en-US" dirty="0"/>
              <a:t>当连乘值大于阈值就做投影，或者使其等于阈值</a:t>
            </a:r>
          </a:p>
        </p:txBody>
      </p:sp>
    </p:spTree>
    <p:extLst>
      <p:ext uri="{BB962C8B-B14F-4D97-AF65-F5344CB8AC3E}">
        <p14:creationId xmlns:p14="http://schemas.microsoft.com/office/powerpoint/2010/main" val="7434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4E516-17C7-45AB-86A8-9BBC45C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捕获长距离依赖： 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0924C6-7EC8-42F1-BC0B-F3AF2C1E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2020094"/>
            <a:ext cx="9772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257E-EA7A-4DD8-A649-504D4B02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遗忘门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E53E11-E052-45ED-A324-F6439FEC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35" y="1690688"/>
            <a:ext cx="8717872" cy="2668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76613A-70B7-44F9-B667-5ED2C5A303EA}"/>
                  </a:ext>
                </a:extLst>
              </p:cNvPr>
              <p:cNvSpPr txBox="1"/>
              <p:nvPr/>
            </p:nvSpPr>
            <p:spPr>
              <a:xfrm>
                <a:off x="1207363" y="4474346"/>
                <a:ext cx="96233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通过上一时间输出和这一时间输入决定记忆保留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用来决定保留多少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信息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**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函数是用来估计</a:t>
                </a:r>
                <a:r>
                  <a:rPr lang="en-US" altLang="zh-CN" dirty="0"/>
                  <a:t>GLM</a:t>
                </a:r>
                <a:r>
                  <a:rPr lang="zh-CN" altLang="en-US" dirty="0"/>
                  <a:t>中二分类问题的概率函数，取值为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这里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为全部保留，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为全部忘记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76613A-70B7-44F9-B667-5ED2C5A3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63" y="4474346"/>
                <a:ext cx="9623394" cy="2031325"/>
              </a:xfrm>
              <a:prstGeom prst="rect">
                <a:avLst/>
              </a:prstGeom>
              <a:blipFill>
                <a:blip r:embed="rId3"/>
                <a:stretch>
                  <a:fillRect l="-507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0ACE-E15D-42A2-859D-D7E6E4BF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27DCAA-5587-4A31-95E9-6AE18C10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24" y="1625084"/>
            <a:ext cx="8149701" cy="2955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6144EE-CAFB-404D-ACA3-9D177737EF9A}"/>
              </a:ext>
            </a:extLst>
          </p:cNvPr>
          <p:cNvSpPr txBox="1"/>
          <p:nvPr/>
        </p:nvSpPr>
        <p:spPr>
          <a:xfrm>
            <a:off x="1225118" y="4438835"/>
            <a:ext cx="97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同理， 输入门决定是不是保留这次输入的信息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25765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3E8DE-4B19-4803-98F8-3AEB0039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更新‘记忆’信息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E4EDDC-6DBC-4FC0-9E55-D0904545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2520156"/>
            <a:ext cx="9020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0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364</Words>
  <Application>Microsoft Office PowerPoint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RNN LSTM</vt:lpstr>
      <vt:lpstr>RNN</vt:lpstr>
      <vt:lpstr>训练</vt:lpstr>
      <vt:lpstr>梯度爆炸和梯度消失</vt:lpstr>
      <vt:lpstr>梯度修剪</vt:lpstr>
      <vt:lpstr>捕获长距离依赖： LSTM</vt:lpstr>
      <vt:lpstr>遗忘门</vt:lpstr>
      <vt:lpstr>输入门</vt:lpstr>
      <vt:lpstr>更新‘记忆’信息</vt:lpstr>
      <vt:lpstr>输出门</vt:lpstr>
      <vt:lpstr>LSTM：解决梯度消失</vt:lpstr>
      <vt:lpstr>PowerPoint 演示文稿</vt:lpstr>
      <vt:lpstr>Encoder-Decoder结构 </vt:lpstr>
      <vt:lpstr>SEQ2SEQ</vt:lpstr>
      <vt:lpstr>缺点</vt:lpstr>
      <vt:lpstr>Transformer：取代LSTM</vt:lpstr>
      <vt:lpstr>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LSTM Transformer</dc:title>
  <dc:creator>子木 徐</dc:creator>
  <cp:lastModifiedBy>子木 徐</cp:lastModifiedBy>
  <cp:revision>16</cp:revision>
  <dcterms:created xsi:type="dcterms:W3CDTF">2020-04-12T06:22:59Z</dcterms:created>
  <dcterms:modified xsi:type="dcterms:W3CDTF">2020-04-12T10:22:57Z</dcterms:modified>
</cp:coreProperties>
</file>