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47C0CF0-0437-49E1-A2DB-822AAB2DD55C}">
          <p14:sldIdLst>
            <p14:sldId id="256"/>
            <p14:sldId id="263"/>
            <p14:sldId id="262"/>
            <p14:sldId id="257"/>
            <p14:sldId id="258"/>
            <p14:sldId id="259"/>
            <p14:sldId id="261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</p14:sldIdLst>
        </p14:section>
        <p14:section name="无标题节" id="{B9F6C91B-6171-4474-8218-B237A7A63D65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CBB96-39B8-4A7D-AB15-229A2D8D7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B28603-5968-4AC8-8687-0389BF306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BF0C5-9E09-4F84-A6AF-BB6D083D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36FC-2C17-4F6F-AF95-D43172C2673C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D8A828-8764-4229-95DC-1FBF05E8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58371F-CE0A-497F-8B46-C3B39E4BB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3BC7-F0F9-4846-9899-7F25D18F8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31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F54C8-9FF9-42AA-BE2F-5E35C519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E3022D-8076-4AA0-AFD0-4D51F6DA8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3EA22D-BFC5-4BB3-A800-6BF6C1AC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36FC-2C17-4F6F-AF95-D43172C2673C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7E8BE-3617-4B18-A348-7D625945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961AF4-00D2-4F2B-A84A-1CC39459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3BC7-F0F9-4846-9899-7F25D18F8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00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11135C-CFBE-4ACF-BF24-479F82F02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D27D84-4E40-4170-8C88-2C8578C65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F7AB3-26A0-4CA2-84FC-681532C6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36FC-2C17-4F6F-AF95-D43172C2673C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D1B7C5-CF0A-4B6C-93B3-F7360AE1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7897FE-D832-4610-9FD7-254E27A3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3BC7-F0F9-4846-9899-7F25D18F8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76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440AF-0CB1-4782-8C74-DCCBE4C9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B6718-3136-45BD-B887-94E8FC2E4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A1C01-4E33-4E45-8B6D-2949182F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36FC-2C17-4F6F-AF95-D43172C2673C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08B251-5F9A-42F2-B8F2-312A92C6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A6309-824D-40A8-ACD8-B5C06203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3BC7-F0F9-4846-9899-7F25D18F8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9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EB476-E034-42A0-936B-91450400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C0004A-9C96-40E0-9F54-0848CAE93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33DC6E-AC3E-4B35-AE4C-A0063B30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36FC-2C17-4F6F-AF95-D43172C2673C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00C58-CECE-42F3-A478-BAEBB4159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14D935-9EF9-446A-AEA3-5C77E2ED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3BC7-F0F9-4846-9899-7F25D18F8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81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0EFF3-DAF3-4D09-9EEE-FC0FE33A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19A3A0-E44B-4766-A823-6AE681953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9BD607-6F80-4434-811D-067B32F98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C03E38-8892-4AE3-9EAB-F9101A61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36FC-2C17-4F6F-AF95-D43172C2673C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5791B2-8D29-4A59-8EAB-B4987544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B0B13D-EB8B-4EE2-9667-CFAC72AE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3BC7-F0F9-4846-9899-7F25D18F8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03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04E77-24B5-47F8-9ED7-52EDD79A3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B5AB02-1612-4D8C-B6DE-CF7FF716D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A9CDFC-3731-4F83-85F3-BDBE6C331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EB12B7-37CC-421F-B539-A3A0625EB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FF89FE-3E41-49A7-B1D7-7FFEC7B67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3AED3C-123C-499D-9A84-CA765E78B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36FC-2C17-4F6F-AF95-D43172C2673C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56F121-9572-4580-BF82-3F3A7F2C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11DA35-33DB-43B8-B754-956CA898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3BC7-F0F9-4846-9899-7F25D18F8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7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C5314-5D92-450E-B39F-549CC162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00A26C-2BB7-417F-A251-F0751A7B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36FC-2C17-4F6F-AF95-D43172C2673C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7A1BBE-FA33-455C-B1E1-CA9EB331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686818-48BB-4D60-BF6F-876AAB26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3BC7-F0F9-4846-9899-7F25D18F8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26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DEDE17-E3AE-4C1F-B089-6FD987D6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36FC-2C17-4F6F-AF95-D43172C2673C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332A65-6530-4630-928A-3FE0B4D5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0A539F-84A5-49D5-9E83-3E5D0073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3BC7-F0F9-4846-9899-7F25D18F8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92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4AC35-397F-4C59-B857-D073BF5A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7289D-B374-48BD-9F38-F9DB6A0E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54AF16-3B60-4C73-AAFE-19C805F59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45FCFC-CEDE-4F22-B4B5-AE8577E1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36FC-2C17-4F6F-AF95-D43172C2673C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EDC557-A6DC-4B6C-BFF6-7E36E7675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B917BC-E4AA-4CDC-963D-E5D5AEB1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3BC7-F0F9-4846-9899-7F25D18F8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40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BDFF7-30F2-4150-BE01-D4978AFC3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49543C-F434-40D0-A58B-611A49A01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153C57-D879-4F58-AC77-47A95B64B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933A10-6254-4A0B-9D61-31F7095CF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36FC-2C17-4F6F-AF95-D43172C2673C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C69260-F0AD-4BCE-9B80-2FC8326E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E6F084-CBF6-4722-AC95-38B15C67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3BC7-F0F9-4846-9899-7F25D18F8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45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06C292-985F-4B91-9AF9-CCB0EEC90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711801-70C2-45C8-A691-9533B7074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8FCC30-9FAA-4C2F-9C6C-669E17342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436FC-2C17-4F6F-AF95-D43172C2673C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8B76AE-15C7-4C36-A3D2-A40C8CC0C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CFD6D8-44B0-4EB7-A388-82B6BEC4E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13BC7-F0F9-4846-9899-7F25D18F8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19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medium.com/synapse-dev/understanding-bert-transformer-attention-isnt-all-you-need-5839ebd396d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A3116-2668-4E5B-BBCE-3CF44222E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Attention&amp;Transformer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39E7CF-91EA-48BB-9F1D-3FD26CB80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949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07200-70EC-4ED2-975F-DCFE47D5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Self Attention </a:t>
            </a:r>
            <a:r>
              <a:rPr lang="zh-CN" altLang="en-US" dirty="0"/>
              <a:t>计算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A710CCF-77CE-4B9D-B4C4-8205112F1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847" y="1825625"/>
            <a:ext cx="77223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23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A8D0F-D62F-4B5E-8434-52FC59283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Self Attention </a:t>
            </a:r>
            <a:r>
              <a:rPr lang="zh-CN" altLang="en-US" dirty="0"/>
              <a:t>计算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2F14A66-664A-4B35-89D8-2B901E694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385" y="1825625"/>
            <a:ext cx="6261229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77E9BF-CF62-4DDF-BC37-AB822E02ACFE}"/>
              </a:ext>
            </a:extLst>
          </p:cNvPr>
          <p:cNvSpPr txBox="1"/>
          <p:nvPr/>
        </p:nvSpPr>
        <p:spPr>
          <a:xfrm>
            <a:off x="9539926" y="1825625"/>
            <a:ext cx="22435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除以</a:t>
            </a:r>
            <a:r>
              <a:rPr lang="en-US" altLang="zh-CN" dirty="0"/>
              <a:t>8</a:t>
            </a:r>
            <a:r>
              <a:rPr lang="zh-CN" altLang="en-US" dirty="0"/>
              <a:t>是原论文中</a:t>
            </a:r>
            <a:r>
              <a:rPr lang="en-US" altLang="zh-CN" dirty="0"/>
              <a:t>key vector</a:t>
            </a:r>
            <a:r>
              <a:rPr lang="zh-CN" altLang="en-US" dirty="0"/>
              <a:t>的维数的平方根（原文维数是</a:t>
            </a:r>
            <a:r>
              <a:rPr lang="en-US" altLang="zh-CN" dirty="0"/>
              <a:t>64</a:t>
            </a:r>
            <a:r>
              <a:rPr lang="zh-CN" altLang="en-US" dirty="0"/>
              <a:t>），论文说这样做可以使梯度更稳定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060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7E117-6898-43AD-BC7A-F77F89FA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Self Attention </a:t>
            </a:r>
            <a:r>
              <a:rPr lang="zh-CN" altLang="en-US" dirty="0"/>
              <a:t>计算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BAD9CB8-23F6-427E-9C93-1CA7935D9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2333" y="1825625"/>
            <a:ext cx="46273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75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799DD-857A-4EA7-B5F7-0C1BE96D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Self Attention</a:t>
            </a:r>
            <a:r>
              <a:rPr lang="zh-CN" altLang="en-US" dirty="0"/>
              <a:t>的矩阵表示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D1B038-0078-43E0-903A-6F8B539AA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212" y="1797345"/>
            <a:ext cx="4467101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A209C0-2AC3-458B-B02C-4E95FBC31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60944"/>
            <a:ext cx="4473328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09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BE257-AA72-4B3C-A133-F7E9F7BA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Multi-head Attention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DA76739-A5CA-4675-8A04-1E3AFE37B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614" y="1871344"/>
            <a:ext cx="6099143" cy="403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72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6ACD8-9E7D-4794-AAB7-C1A56FE4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Multi-head Attention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A4ED421-4AE8-41B7-AF40-C06300361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2698" y="1830593"/>
            <a:ext cx="7292972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45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B5AA3-79FF-41E2-B8E7-91310EC6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Multi-head Attention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CCE7AC9-77D7-45DF-8ACD-4AB2E024A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635" y="1901802"/>
            <a:ext cx="7498730" cy="41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99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D95B4-C6B7-4D5D-8CBA-3C711F01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Multi-head Attention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AE57A-DFFD-4554-B175-AC5C9C073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多头机制其实某种程度的枚举了词之间的组合</a:t>
            </a:r>
          </a:p>
        </p:txBody>
      </p:sp>
    </p:spTree>
    <p:extLst>
      <p:ext uri="{BB962C8B-B14F-4D97-AF65-F5344CB8AC3E}">
        <p14:creationId xmlns:p14="http://schemas.microsoft.com/office/powerpoint/2010/main" val="3912985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1F640-C222-48E7-9531-19C9AE30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位置编码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4B7C2-E4DC-4CC9-9B3B-8A77E7C28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https://blog.csdn.net/Flying_sfeng/article/details/100996524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4550C6-0617-4ED1-876C-C83967241C07}"/>
              </a:ext>
            </a:extLst>
          </p:cNvPr>
          <p:cNvSpPr txBox="1"/>
          <p:nvPr/>
        </p:nvSpPr>
        <p:spPr>
          <a:xfrm>
            <a:off x="1055802" y="2733773"/>
            <a:ext cx="807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Ps</a:t>
            </a:r>
            <a:r>
              <a:rPr lang="zh-CN" altLang="en-US" dirty="0"/>
              <a:t>： 也可以作为参数自己训练，在论文中选用的是直接计算</a:t>
            </a:r>
          </a:p>
        </p:txBody>
      </p:sp>
    </p:spTree>
    <p:extLst>
      <p:ext uri="{BB962C8B-B14F-4D97-AF65-F5344CB8AC3E}">
        <p14:creationId xmlns:p14="http://schemas.microsoft.com/office/powerpoint/2010/main" val="518830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F8118-7135-4228-95B0-13D2D5DB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残差模块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09FC6-BF9A-4C0E-8C19-AAC88031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残差结构的作用是非线性变换</a:t>
            </a:r>
            <a:endParaRPr lang="en-US" altLang="zh-CN" dirty="0"/>
          </a:p>
          <a:p>
            <a:r>
              <a:rPr lang="zh-CN" altLang="en-US" dirty="0"/>
              <a:t>宏观来讲，有文章推测这个非线性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变换的意义是推理和消除歧义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参考：</a:t>
            </a:r>
            <a:r>
              <a:rPr lang="en-US" altLang="zh-CN" sz="2000" dirty="0">
                <a:hlinkClick r:id="rId2"/>
              </a:rPr>
              <a:t>https://medium.com/synapse-dev/understanding-bert-transformer-attention-isnt-all-you-need-5839ebd396db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F504FC-9AEB-4393-B98D-A3C2B1F1D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656" y="1375445"/>
            <a:ext cx="46067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7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0846D-6456-45E0-9DD9-B7FFAB73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Attention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97AE626-78D0-4C3A-9C9D-8DF8C1FFF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691" y="1825625"/>
            <a:ext cx="80026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99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3E7DB-2A05-4212-8199-0B63E360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Transformer</a:t>
            </a:r>
            <a:r>
              <a:rPr lang="zh-CN" altLang="en-US" dirty="0"/>
              <a:t>整体结构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A55192-6ADC-44CB-A636-D91A3EE29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686" y="1905612"/>
            <a:ext cx="7018628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01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61978-2F40-4F6A-A13C-CE4E9BAE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</a:t>
            </a:r>
            <a:r>
              <a:rPr lang="en-US" altLang="zh-CN" dirty="0"/>
              <a:t>Transformer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5C52AF-A70B-4AD0-9E45-A31769CE0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损失函数：交叉熵</a:t>
            </a:r>
          </a:p>
        </p:txBody>
      </p:sp>
    </p:spTree>
    <p:extLst>
      <p:ext uri="{BB962C8B-B14F-4D97-AF65-F5344CB8AC3E}">
        <p14:creationId xmlns:p14="http://schemas.microsoft.com/office/powerpoint/2010/main" val="832539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7CA6E-9330-496B-8107-98F232B1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BERT&amp;GPT2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C44E98-D3A8-44F8-B573-9E7FC3B6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继续留坑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87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2D23F-6E2E-46D5-B244-2C78573C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Attention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AEB5C67-F173-4151-863B-4CEC4888D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327" y="1947526"/>
            <a:ext cx="9053345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2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EDA92-912F-4003-9F3B-D74B3B99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宏观结构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A94E925-FF6A-43EC-B15F-5C78B78D7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2615" y="1455017"/>
            <a:ext cx="63067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8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456EF-60A6-4A5E-8A97-8BFD030D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编码组件和解码组件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1CB6BDA-BAA8-4A14-A24D-097F59AD7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1365" y="1825625"/>
            <a:ext cx="58292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7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9F1CF-4FDD-4E92-AD9A-6F4C7986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Encoder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A4CF6B3-42E3-4CFA-AB59-F98399309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2875" y="2378093"/>
            <a:ext cx="7026249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0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12432-10BA-493C-9B35-E6198DA73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Encoder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24362A8-DBFB-4C42-8DFF-53C57B2DF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0228" y="1825625"/>
            <a:ext cx="66315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5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AC791-3029-4D16-806D-5450EE64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Attention</a:t>
            </a:r>
            <a:r>
              <a:rPr lang="zh-CN" altLang="en-US" dirty="0"/>
              <a:t>本质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88C1D32-5FB4-43A8-93A0-C8BCA85D9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7" y="1772239"/>
            <a:ext cx="5374750" cy="472063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C17C4A5-0E2B-4AC2-A9CC-4465E2DD08E9}"/>
              </a:ext>
            </a:extLst>
          </p:cNvPr>
          <p:cNvSpPr txBox="1"/>
          <p:nvPr/>
        </p:nvSpPr>
        <p:spPr>
          <a:xfrm>
            <a:off x="7230359" y="2055043"/>
            <a:ext cx="3799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左图举例：</a:t>
            </a:r>
            <a:endParaRPr lang="en-US" altLang="zh-CN" dirty="0"/>
          </a:p>
          <a:p>
            <a:r>
              <a:rPr lang="zh-CN" altLang="en-US" dirty="0"/>
              <a:t>当模型处理</a:t>
            </a:r>
            <a:r>
              <a:rPr lang="en-US" altLang="zh-CN" dirty="0"/>
              <a:t>it</a:t>
            </a:r>
            <a:r>
              <a:rPr lang="zh-CN" altLang="en-US" dirty="0"/>
              <a:t>的时候，如何知道这个</a:t>
            </a:r>
            <a:r>
              <a:rPr lang="en-US" altLang="zh-CN" dirty="0"/>
              <a:t>it</a:t>
            </a:r>
            <a:r>
              <a:rPr lang="zh-CN" altLang="en-US" dirty="0"/>
              <a:t>代表的是什么</a:t>
            </a:r>
          </a:p>
        </p:txBody>
      </p:sp>
    </p:spTree>
    <p:extLst>
      <p:ext uri="{BB962C8B-B14F-4D97-AF65-F5344CB8AC3E}">
        <p14:creationId xmlns:p14="http://schemas.microsoft.com/office/powerpoint/2010/main" val="559362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12753-7ED6-447B-BAA4-01EE0C30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Self Attention </a:t>
            </a:r>
            <a:r>
              <a:rPr lang="zh-CN" altLang="en-US" dirty="0"/>
              <a:t>计算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C46408C-74DD-44CF-AB15-B01F96701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4802" y="1825625"/>
            <a:ext cx="72423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1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186</Words>
  <Application>Microsoft Office PowerPoint</Application>
  <PresentationFormat>宽屏</PresentationFormat>
  <Paragraphs>35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Attention&amp;Transformer</vt:lpstr>
      <vt:lpstr>Attention</vt:lpstr>
      <vt:lpstr>Attention</vt:lpstr>
      <vt:lpstr>宏观结构</vt:lpstr>
      <vt:lpstr>编码组件和解码组件</vt:lpstr>
      <vt:lpstr>Encoder</vt:lpstr>
      <vt:lpstr>Encoder</vt:lpstr>
      <vt:lpstr>Attention本质</vt:lpstr>
      <vt:lpstr>Self Attention 计算</vt:lpstr>
      <vt:lpstr>Self Attention 计算</vt:lpstr>
      <vt:lpstr>Self Attention 计算</vt:lpstr>
      <vt:lpstr>Self Attention 计算</vt:lpstr>
      <vt:lpstr>Self Attention的矩阵表示</vt:lpstr>
      <vt:lpstr>Multi-head Attention</vt:lpstr>
      <vt:lpstr>Multi-head Attention</vt:lpstr>
      <vt:lpstr>Multi-head Attention</vt:lpstr>
      <vt:lpstr>Multi-head Attention</vt:lpstr>
      <vt:lpstr>位置编码</vt:lpstr>
      <vt:lpstr>残差模块</vt:lpstr>
      <vt:lpstr>Transformer整体结构</vt:lpstr>
      <vt:lpstr>训练Transformer</vt:lpstr>
      <vt:lpstr>BERT&amp;GPT2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</dc:title>
  <dc:creator>子木 徐</dc:creator>
  <cp:lastModifiedBy>子木 徐</cp:lastModifiedBy>
  <cp:revision>12</cp:revision>
  <dcterms:created xsi:type="dcterms:W3CDTF">2020-04-19T05:04:47Z</dcterms:created>
  <dcterms:modified xsi:type="dcterms:W3CDTF">2020-04-19T08:01:43Z</dcterms:modified>
</cp:coreProperties>
</file>