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6" r:id="rId2"/>
    <p:sldId id="259" r:id="rId3"/>
    <p:sldId id="256" r:id="rId4"/>
    <p:sldId id="265" r:id="rId5"/>
    <p:sldId id="257" r:id="rId6"/>
    <p:sldId id="258" r:id="rId7"/>
    <p:sldId id="260" r:id="rId8"/>
    <p:sldId id="261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3"/>
    <p:restoredTop sz="92196"/>
  </p:normalViewPr>
  <p:slideViewPr>
    <p:cSldViewPr snapToGrid="0">
      <p:cViewPr varScale="1">
        <p:scale>
          <a:sx n="72" d="100"/>
          <a:sy n="72" d="100"/>
        </p:scale>
        <p:origin x="209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988B12-8CAD-E240-B3CB-62790239B6EC}" type="doc">
      <dgm:prSet loTypeId="urn:microsoft.com/office/officeart/2005/8/layout/hProcess10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E2CB178-5815-3444-B978-6E9804265A5A}">
      <dgm:prSet phldrT="[Text]"/>
      <dgm:spPr/>
      <dgm:t>
        <a:bodyPr/>
        <a:lstStyle/>
        <a:p>
          <a:r>
            <a:rPr lang="en-US" dirty="0"/>
            <a:t>Extract</a:t>
          </a:r>
        </a:p>
      </dgm:t>
    </dgm:pt>
    <dgm:pt modelId="{2FCFA086-8201-C34C-9374-BA887C8D0DA9}" type="parTrans" cxnId="{CDC01D74-EF75-3347-BDFB-234A48881D46}">
      <dgm:prSet/>
      <dgm:spPr/>
      <dgm:t>
        <a:bodyPr/>
        <a:lstStyle/>
        <a:p>
          <a:endParaRPr lang="en-US"/>
        </a:p>
      </dgm:t>
    </dgm:pt>
    <dgm:pt modelId="{9DBC2B76-A8F9-C146-8CF1-9A7A62C5FE8A}" type="sibTrans" cxnId="{CDC01D74-EF75-3347-BDFB-234A48881D46}">
      <dgm:prSet/>
      <dgm:spPr/>
      <dgm:t>
        <a:bodyPr/>
        <a:lstStyle/>
        <a:p>
          <a:endParaRPr lang="en-US"/>
        </a:p>
      </dgm:t>
    </dgm:pt>
    <dgm:pt modelId="{5B23106D-4106-704F-873B-354FED39F8C1}">
      <dgm:prSet phldrT="[Text]"/>
      <dgm:spPr/>
      <dgm:t>
        <a:bodyPr/>
        <a:lstStyle/>
        <a:p>
          <a:r>
            <a:rPr lang="en-US" dirty="0"/>
            <a:t>Using Python and Pandas for CSV and </a:t>
          </a:r>
          <a:r>
            <a:rPr lang="en-US" dirty="0" err="1"/>
            <a:t>Geojson</a:t>
          </a:r>
          <a:r>
            <a:rPr lang="en-US" dirty="0"/>
            <a:t> files</a:t>
          </a:r>
        </a:p>
      </dgm:t>
    </dgm:pt>
    <dgm:pt modelId="{33EC4CC7-14EE-FA49-BAEF-A7DCBDF92AC2}" type="parTrans" cxnId="{E0A3EB26-6DD7-934B-A1EE-091044A04378}">
      <dgm:prSet/>
      <dgm:spPr/>
      <dgm:t>
        <a:bodyPr/>
        <a:lstStyle/>
        <a:p>
          <a:endParaRPr lang="en-US"/>
        </a:p>
      </dgm:t>
    </dgm:pt>
    <dgm:pt modelId="{92278E2E-6510-1240-96A2-2646260BA1DA}" type="sibTrans" cxnId="{E0A3EB26-6DD7-934B-A1EE-091044A04378}">
      <dgm:prSet/>
      <dgm:spPr/>
      <dgm:t>
        <a:bodyPr/>
        <a:lstStyle/>
        <a:p>
          <a:endParaRPr lang="en-US"/>
        </a:p>
      </dgm:t>
    </dgm:pt>
    <dgm:pt modelId="{F0AA2201-40C4-3648-AFA2-2C26406E4A4D}">
      <dgm:prSet phldrT="[Text]"/>
      <dgm:spPr/>
      <dgm:t>
        <a:bodyPr/>
        <a:lstStyle/>
        <a:p>
          <a:r>
            <a:rPr lang="en-US" dirty="0"/>
            <a:t>Transform</a:t>
          </a:r>
        </a:p>
      </dgm:t>
    </dgm:pt>
    <dgm:pt modelId="{583BDDAD-8DA8-994F-B189-FB7A87300988}" type="parTrans" cxnId="{8F1AAB5F-BA37-5D4D-961B-01FF38BAF36E}">
      <dgm:prSet/>
      <dgm:spPr/>
      <dgm:t>
        <a:bodyPr/>
        <a:lstStyle/>
        <a:p>
          <a:endParaRPr lang="en-US"/>
        </a:p>
      </dgm:t>
    </dgm:pt>
    <dgm:pt modelId="{35BC058F-C346-BA44-9656-4180DE4E47D6}" type="sibTrans" cxnId="{8F1AAB5F-BA37-5D4D-961B-01FF38BAF36E}">
      <dgm:prSet/>
      <dgm:spPr/>
      <dgm:t>
        <a:bodyPr/>
        <a:lstStyle/>
        <a:p>
          <a:endParaRPr lang="en-US"/>
        </a:p>
      </dgm:t>
    </dgm:pt>
    <dgm:pt modelId="{8AE47BE0-E81D-BC45-B5EE-C99BF90EB98A}">
      <dgm:prSet phldrT="[Text]"/>
      <dgm:spPr/>
      <dgm:t>
        <a:bodyPr/>
        <a:lstStyle/>
        <a:p>
          <a:r>
            <a:rPr lang="en-US" dirty="0"/>
            <a:t>Python </a:t>
          </a:r>
          <a:r>
            <a:rPr lang="en-US" dirty="0" err="1"/>
            <a:t>Geopy</a:t>
          </a:r>
          <a:r>
            <a:rPr lang="en-US" dirty="0"/>
            <a:t> Library</a:t>
          </a:r>
        </a:p>
      </dgm:t>
    </dgm:pt>
    <dgm:pt modelId="{BA001A06-BA9A-5B43-B769-809015E8BD9F}" type="parTrans" cxnId="{71DDDE2B-A205-734B-9C00-62235EAF5145}">
      <dgm:prSet/>
      <dgm:spPr/>
      <dgm:t>
        <a:bodyPr/>
        <a:lstStyle/>
        <a:p>
          <a:endParaRPr lang="en-US"/>
        </a:p>
      </dgm:t>
    </dgm:pt>
    <dgm:pt modelId="{B289458E-5D28-A648-914D-AA9AB35A8EC6}" type="sibTrans" cxnId="{71DDDE2B-A205-734B-9C00-62235EAF5145}">
      <dgm:prSet/>
      <dgm:spPr/>
      <dgm:t>
        <a:bodyPr/>
        <a:lstStyle/>
        <a:p>
          <a:endParaRPr lang="en-US"/>
        </a:p>
      </dgm:t>
    </dgm:pt>
    <dgm:pt modelId="{77E9C961-B23C-8C47-B528-C65EE295F1E0}">
      <dgm:prSet phldrT="[Text]"/>
      <dgm:spPr/>
      <dgm:t>
        <a:bodyPr/>
        <a:lstStyle/>
        <a:p>
          <a:r>
            <a:rPr lang="en-US" dirty="0"/>
            <a:t>Python </a:t>
          </a:r>
          <a:r>
            <a:rPr lang="en-US" dirty="0" err="1"/>
            <a:t>Dataframe</a:t>
          </a:r>
          <a:r>
            <a:rPr lang="en-US" dirty="0"/>
            <a:t> methods</a:t>
          </a:r>
        </a:p>
      </dgm:t>
    </dgm:pt>
    <dgm:pt modelId="{BC847AFC-84BD-B74C-B6DF-F6D0CB695EFD}" type="parTrans" cxnId="{6B6F4820-4EF6-8F46-B878-3D41BB08B1AF}">
      <dgm:prSet/>
      <dgm:spPr/>
      <dgm:t>
        <a:bodyPr/>
        <a:lstStyle/>
        <a:p>
          <a:endParaRPr lang="en-US"/>
        </a:p>
      </dgm:t>
    </dgm:pt>
    <dgm:pt modelId="{81402899-662A-3641-AD16-1D732F3914C3}" type="sibTrans" cxnId="{6B6F4820-4EF6-8F46-B878-3D41BB08B1AF}">
      <dgm:prSet/>
      <dgm:spPr/>
      <dgm:t>
        <a:bodyPr/>
        <a:lstStyle/>
        <a:p>
          <a:endParaRPr lang="en-US"/>
        </a:p>
      </dgm:t>
    </dgm:pt>
    <dgm:pt modelId="{8D00430D-9646-6B40-8ACD-C213BE8622B0}">
      <dgm:prSet phldrT="[Text]"/>
      <dgm:spPr/>
      <dgm:t>
        <a:bodyPr/>
        <a:lstStyle/>
        <a:p>
          <a:r>
            <a:rPr lang="en-US" dirty="0"/>
            <a:t>Load</a:t>
          </a:r>
        </a:p>
      </dgm:t>
    </dgm:pt>
    <dgm:pt modelId="{CE2DCD8F-5806-A940-8AA7-D07FE35B204A}" type="parTrans" cxnId="{AD6B9420-45E0-9546-B31B-7469E5E85DF0}">
      <dgm:prSet/>
      <dgm:spPr/>
      <dgm:t>
        <a:bodyPr/>
        <a:lstStyle/>
        <a:p>
          <a:endParaRPr lang="en-US"/>
        </a:p>
      </dgm:t>
    </dgm:pt>
    <dgm:pt modelId="{4695B241-ED2F-434E-8FA7-E60CE4E2096D}" type="sibTrans" cxnId="{AD6B9420-45E0-9546-B31B-7469E5E85DF0}">
      <dgm:prSet/>
      <dgm:spPr/>
      <dgm:t>
        <a:bodyPr/>
        <a:lstStyle/>
        <a:p>
          <a:endParaRPr lang="en-US"/>
        </a:p>
      </dgm:t>
    </dgm:pt>
    <dgm:pt modelId="{256EBBAA-6DB1-7545-844B-F014DFAAF0A2}">
      <dgm:prSet phldrT="[Text]"/>
      <dgm:spPr/>
      <dgm:t>
        <a:bodyPr/>
        <a:lstStyle/>
        <a:p>
          <a:r>
            <a:rPr lang="en-US" dirty="0"/>
            <a:t>SQL Database</a:t>
          </a:r>
        </a:p>
      </dgm:t>
    </dgm:pt>
    <dgm:pt modelId="{3ED23F55-38AC-A149-8297-F6681E7A8339}" type="parTrans" cxnId="{5C2F97F5-BD1E-CC43-8CC8-17164F59AA86}">
      <dgm:prSet/>
      <dgm:spPr/>
      <dgm:t>
        <a:bodyPr/>
        <a:lstStyle/>
        <a:p>
          <a:endParaRPr lang="en-US"/>
        </a:p>
      </dgm:t>
    </dgm:pt>
    <dgm:pt modelId="{1101AA58-90B6-9F4F-81A1-6E60C703B1E4}" type="sibTrans" cxnId="{5C2F97F5-BD1E-CC43-8CC8-17164F59AA86}">
      <dgm:prSet/>
      <dgm:spPr/>
      <dgm:t>
        <a:bodyPr/>
        <a:lstStyle/>
        <a:p>
          <a:endParaRPr lang="en-US"/>
        </a:p>
      </dgm:t>
    </dgm:pt>
    <dgm:pt modelId="{3E99745E-50CA-F148-84E3-7CDA1BC07B30}">
      <dgm:prSet phldrT="[Text]"/>
      <dgm:spPr/>
      <dgm:t>
        <a:bodyPr/>
        <a:lstStyle/>
        <a:p>
          <a:r>
            <a:rPr lang="en-US" dirty="0"/>
            <a:t>Flask API</a:t>
          </a:r>
        </a:p>
      </dgm:t>
    </dgm:pt>
    <dgm:pt modelId="{AC9F34A9-1187-4540-8E4E-477809535BD2}" type="parTrans" cxnId="{239FFFC1-5ED5-B241-9BBC-AA40F2A2729F}">
      <dgm:prSet/>
      <dgm:spPr/>
      <dgm:t>
        <a:bodyPr/>
        <a:lstStyle/>
        <a:p>
          <a:endParaRPr lang="en-US"/>
        </a:p>
      </dgm:t>
    </dgm:pt>
    <dgm:pt modelId="{41CD37EF-F345-4E40-8D85-95FFF5817123}" type="sibTrans" cxnId="{239FFFC1-5ED5-B241-9BBC-AA40F2A2729F}">
      <dgm:prSet/>
      <dgm:spPr/>
      <dgm:t>
        <a:bodyPr/>
        <a:lstStyle/>
        <a:p>
          <a:endParaRPr lang="en-US"/>
        </a:p>
      </dgm:t>
    </dgm:pt>
    <dgm:pt modelId="{70F9E935-F61D-0A49-B4F9-317F309A404F}" type="pres">
      <dgm:prSet presAssocID="{08988B12-8CAD-E240-B3CB-62790239B6EC}" presName="Name0" presStyleCnt="0">
        <dgm:presLayoutVars>
          <dgm:dir/>
          <dgm:resizeHandles val="exact"/>
        </dgm:presLayoutVars>
      </dgm:prSet>
      <dgm:spPr/>
    </dgm:pt>
    <dgm:pt modelId="{24C32072-1ED6-9E44-970E-132437D079EB}" type="pres">
      <dgm:prSet presAssocID="{DE2CB178-5815-3444-B978-6E9804265A5A}" presName="composite" presStyleCnt="0"/>
      <dgm:spPr/>
    </dgm:pt>
    <dgm:pt modelId="{62A29843-0C22-EA40-8121-C026D02EF766}" type="pres">
      <dgm:prSet presAssocID="{DE2CB178-5815-3444-B978-6E9804265A5A}" presName="imagSh" presStyleLbl="bgImgPlace1" presStyleIdx="0" presStyleCnt="3" custScaleX="85828" custScaleY="80615" custLinFactNeighborX="4704" custLinFactNeighborY="-746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986D0C7-E0BD-B342-ABC1-A5105E572FFA}" type="pres">
      <dgm:prSet presAssocID="{DE2CB178-5815-3444-B978-6E9804265A5A}" presName="txNode" presStyleLbl="node1" presStyleIdx="0" presStyleCnt="3" custScaleX="95354" custScaleY="42158" custLinFactNeighborX="-6485" custLinFactNeighborY="16461">
        <dgm:presLayoutVars>
          <dgm:bulletEnabled val="1"/>
        </dgm:presLayoutVars>
      </dgm:prSet>
      <dgm:spPr/>
    </dgm:pt>
    <dgm:pt modelId="{73D6CC88-51FF-0B40-9EAC-1B485DB75EF2}" type="pres">
      <dgm:prSet presAssocID="{9DBC2B76-A8F9-C146-8CF1-9A7A62C5FE8A}" presName="sibTrans" presStyleLbl="sibTrans2D1" presStyleIdx="0" presStyleCnt="2"/>
      <dgm:spPr/>
    </dgm:pt>
    <dgm:pt modelId="{F639A524-8DB1-3C48-8E62-EE74FEEA0204}" type="pres">
      <dgm:prSet presAssocID="{9DBC2B76-A8F9-C146-8CF1-9A7A62C5FE8A}" presName="connTx" presStyleLbl="sibTrans2D1" presStyleIdx="0" presStyleCnt="2"/>
      <dgm:spPr/>
    </dgm:pt>
    <dgm:pt modelId="{1E804BF6-7E16-B44D-B865-A03818FB03D4}" type="pres">
      <dgm:prSet presAssocID="{F0AA2201-40C4-3648-AFA2-2C26406E4A4D}" presName="composite" presStyleCnt="0"/>
      <dgm:spPr/>
    </dgm:pt>
    <dgm:pt modelId="{861A0EDB-E85E-C649-ACEB-5D47F3DF71E9}" type="pres">
      <dgm:prSet presAssocID="{F0AA2201-40C4-3648-AFA2-2C26406E4A4D}" presName="imagSh" presStyleLbl="bgImgPlace1" presStyleIdx="1" presStyleCnt="3" custScaleX="95520" custScaleY="88792" custLinFactNeighborX="0" custLinFactNeighborY="-13599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C06242B-2E38-B14D-A3F0-D645D4850719}" type="pres">
      <dgm:prSet presAssocID="{F0AA2201-40C4-3648-AFA2-2C26406E4A4D}" presName="txNode" presStyleLbl="node1" presStyleIdx="1" presStyleCnt="3" custScaleY="44850" custLinFactNeighborX="-6978" custLinFactNeighborY="14466">
        <dgm:presLayoutVars>
          <dgm:bulletEnabled val="1"/>
        </dgm:presLayoutVars>
      </dgm:prSet>
      <dgm:spPr/>
    </dgm:pt>
    <dgm:pt modelId="{375C73F7-408B-654A-B95E-03D9AB807120}" type="pres">
      <dgm:prSet presAssocID="{35BC058F-C346-BA44-9656-4180DE4E47D6}" presName="sibTrans" presStyleLbl="sibTrans2D1" presStyleIdx="1" presStyleCnt="2"/>
      <dgm:spPr/>
    </dgm:pt>
    <dgm:pt modelId="{F69E4F0D-6488-CF42-8B7A-AF074EF97FAF}" type="pres">
      <dgm:prSet presAssocID="{35BC058F-C346-BA44-9656-4180DE4E47D6}" presName="connTx" presStyleLbl="sibTrans2D1" presStyleIdx="1" presStyleCnt="2"/>
      <dgm:spPr/>
    </dgm:pt>
    <dgm:pt modelId="{EE0ED58C-FD16-924C-8437-22AEDAD5B790}" type="pres">
      <dgm:prSet presAssocID="{8D00430D-9646-6B40-8ACD-C213BE8622B0}" presName="composite" presStyleCnt="0"/>
      <dgm:spPr/>
    </dgm:pt>
    <dgm:pt modelId="{ABD8FC08-87F2-DF4E-BFB8-696616A0B01F}" type="pres">
      <dgm:prSet presAssocID="{8D00430D-9646-6B40-8ACD-C213BE8622B0}" presName="imagSh" presStyleLbl="bgImgPlace1" presStyleIdx="2" presStyleCnt="3" custScaleX="95907" custScaleY="86695" custLinFactNeighborX="-512" custLinFactNeighborY="-12312"/>
      <dgm:spPr>
        <a:blipFill>
          <a:blip xmlns:r="http://schemas.openxmlformats.org/officeDocument/2006/relationships" r:embed="rId3"/>
          <a:srcRect/>
          <a:stretch>
            <a:fillRect l="-12000" r="-12000"/>
          </a:stretch>
        </a:blipFill>
      </dgm:spPr>
    </dgm:pt>
    <dgm:pt modelId="{5E629076-CA02-F147-9C5D-66C4BF041800}" type="pres">
      <dgm:prSet presAssocID="{8D00430D-9646-6B40-8ACD-C213BE8622B0}" presName="txNode" presStyleLbl="node1" presStyleIdx="2" presStyleCnt="3" custScaleY="48289" custLinFactNeighborX="-25440" custLinFactNeighborY="12969">
        <dgm:presLayoutVars>
          <dgm:bulletEnabled val="1"/>
        </dgm:presLayoutVars>
      </dgm:prSet>
      <dgm:spPr/>
    </dgm:pt>
  </dgm:ptLst>
  <dgm:cxnLst>
    <dgm:cxn modelId="{E3C18409-1C34-9E42-9AA8-5A215E216E79}" type="presOf" srcId="{F0AA2201-40C4-3648-AFA2-2C26406E4A4D}" destId="{9C06242B-2E38-B14D-A3F0-D645D4850719}" srcOrd="0" destOrd="0" presId="urn:microsoft.com/office/officeart/2005/8/layout/hProcess10"/>
    <dgm:cxn modelId="{BB1E7A11-80F0-5646-BFA1-EEB791B58E0A}" type="presOf" srcId="{35BC058F-C346-BA44-9656-4180DE4E47D6}" destId="{F69E4F0D-6488-CF42-8B7A-AF074EF97FAF}" srcOrd="1" destOrd="0" presId="urn:microsoft.com/office/officeart/2005/8/layout/hProcess10"/>
    <dgm:cxn modelId="{DBC28015-C7B8-0447-9557-99AE16A228C1}" type="presOf" srcId="{3E99745E-50CA-F148-84E3-7CDA1BC07B30}" destId="{5E629076-CA02-F147-9C5D-66C4BF041800}" srcOrd="0" destOrd="2" presId="urn:microsoft.com/office/officeart/2005/8/layout/hProcess10"/>
    <dgm:cxn modelId="{D0CFA61C-A822-7249-9DEE-073877C35FBB}" type="presOf" srcId="{5B23106D-4106-704F-873B-354FED39F8C1}" destId="{7986D0C7-E0BD-B342-ABC1-A5105E572FFA}" srcOrd="0" destOrd="1" presId="urn:microsoft.com/office/officeart/2005/8/layout/hProcess10"/>
    <dgm:cxn modelId="{6B6F4820-4EF6-8F46-B878-3D41BB08B1AF}" srcId="{F0AA2201-40C4-3648-AFA2-2C26406E4A4D}" destId="{77E9C961-B23C-8C47-B528-C65EE295F1E0}" srcOrd="1" destOrd="0" parTransId="{BC847AFC-84BD-B74C-B6DF-F6D0CB695EFD}" sibTransId="{81402899-662A-3641-AD16-1D732F3914C3}"/>
    <dgm:cxn modelId="{AD6B9420-45E0-9546-B31B-7469E5E85DF0}" srcId="{08988B12-8CAD-E240-B3CB-62790239B6EC}" destId="{8D00430D-9646-6B40-8ACD-C213BE8622B0}" srcOrd="2" destOrd="0" parTransId="{CE2DCD8F-5806-A940-8AA7-D07FE35B204A}" sibTransId="{4695B241-ED2F-434E-8FA7-E60CE4E2096D}"/>
    <dgm:cxn modelId="{1E1D1D24-0930-C945-A961-30227F076692}" type="presOf" srcId="{DE2CB178-5815-3444-B978-6E9804265A5A}" destId="{7986D0C7-E0BD-B342-ABC1-A5105E572FFA}" srcOrd="0" destOrd="0" presId="urn:microsoft.com/office/officeart/2005/8/layout/hProcess10"/>
    <dgm:cxn modelId="{784FAB25-1E0A-064A-BD51-6224DEEF8DD3}" type="presOf" srcId="{35BC058F-C346-BA44-9656-4180DE4E47D6}" destId="{375C73F7-408B-654A-B95E-03D9AB807120}" srcOrd="0" destOrd="0" presId="urn:microsoft.com/office/officeart/2005/8/layout/hProcess10"/>
    <dgm:cxn modelId="{E0A3EB26-6DD7-934B-A1EE-091044A04378}" srcId="{DE2CB178-5815-3444-B978-6E9804265A5A}" destId="{5B23106D-4106-704F-873B-354FED39F8C1}" srcOrd="0" destOrd="0" parTransId="{33EC4CC7-14EE-FA49-BAEF-A7DCBDF92AC2}" sibTransId="{92278E2E-6510-1240-96A2-2646260BA1DA}"/>
    <dgm:cxn modelId="{71DDDE2B-A205-734B-9C00-62235EAF5145}" srcId="{F0AA2201-40C4-3648-AFA2-2C26406E4A4D}" destId="{8AE47BE0-E81D-BC45-B5EE-C99BF90EB98A}" srcOrd="0" destOrd="0" parTransId="{BA001A06-BA9A-5B43-B769-809015E8BD9F}" sibTransId="{B289458E-5D28-A648-914D-AA9AB35A8EC6}"/>
    <dgm:cxn modelId="{8F1AAB5F-BA37-5D4D-961B-01FF38BAF36E}" srcId="{08988B12-8CAD-E240-B3CB-62790239B6EC}" destId="{F0AA2201-40C4-3648-AFA2-2C26406E4A4D}" srcOrd="1" destOrd="0" parTransId="{583BDDAD-8DA8-994F-B189-FB7A87300988}" sibTransId="{35BC058F-C346-BA44-9656-4180DE4E47D6}"/>
    <dgm:cxn modelId="{EE04E265-9761-6D42-AAD7-CF591F43F7B6}" type="presOf" srcId="{9DBC2B76-A8F9-C146-8CF1-9A7A62C5FE8A}" destId="{73D6CC88-51FF-0B40-9EAC-1B485DB75EF2}" srcOrd="0" destOrd="0" presId="urn:microsoft.com/office/officeart/2005/8/layout/hProcess10"/>
    <dgm:cxn modelId="{CDC01D74-EF75-3347-BDFB-234A48881D46}" srcId="{08988B12-8CAD-E240-B3CB-62790239B6EC}" destId="{DE2CB178-5815-3444-B978-6E9804265A5A}" srcOrd="0" destOrd="0" parTransId="{2FCFA086-8201-C34C-9374-BA887C8D0DA9}" sibTransId="{9DBC2B76-A8F9-C146-8CF1-9A7A62C5FE8A}"/>
    <dgm:cxn modelId="{B4786F79-5D89-504A-AFF5-92771DD09E69}" type="presOf" srcId="{8AE47BE0-E81D-BC45-B5EE-C99BF90EB98A}" destId="{9C06242B-2E38-B14D-A3F0-D645D4850719}" srcOrd="0" destOrd="1" presId="urn:microsoft.com/office/officeart/2005/8/layout/hProcess10"/>
    <dgm:cxn modelId="{64912680-B3A6-8F4C-8223-7D81D845953A}" type="presOf" srcId="{256EBBAA-6DB1-7545-844B-F014DFAAF0A2}" destId="{5E629076-CA02-F147-9C5D-66C4BF041800}" srcOrd="0" destOrd="1" presId="urn:microsoft.com/office/officeart/2005/8/layout/hProcess10"/>
    <dgm:cxn modelId="{9B7C3094-C9F9-3D48-977F-46FD56B38AB7}" type="presOf" srcId="{8D00430D-9646-6B40-8ACD-C213BE8622B0}" destId="{5E629076-CA02-F147-9C5D-66C4BF041800}" srcOrd="0" destOrd="0" presId="urn:microsoft.com/office/officeart/2005/8/layout/hProcess10"/>
    <dgm:cxn modelId="{FEEA9395-5D37-7C43-98FE-C22D2DB2919F}" type="presOf" srcId="{08988B12-8CAD-E240-B3CB-62790239B6EC}" destId="{70F9E935-F61D-0A49-B4F9-317F309A404F}" srcOrd="0" destOrd="0" presId="urn:microsoft.com/office/officeart/2005/8/layout/hProcess10"/>
    <dgm:cxn modelId="{08342FBA-120A-FC4B-942C-DBFAB86E2D98}" type="presOf" srcId="{77E9C961-B23C-8C47-B528-C65EE295F1E0}" destId="{9C06242B-2E38-B14D-A3F0-D645D4850719}" srcOrd="0" destOrd="2" presId="urn:microsoft.com/office/officeart/2005/8/layout/hProcess10"/>
    <dgm:cxn modelId="{239FFFC1-5ED5-B241-9BBC-AA40F2A2729F}" srcId="{8D00430D-9646-6B40-8ACD-C213BE8622B0}" destId="{3E99745E-50CA-F148-84E3-7CDA1BC07B30}" srcOrd="1" destOrd="0" parTransId="{AC9F34A9-1187-4540-8E4E-477809535BD2}" sibTransId="{41CD37EF-F345-4E40-8D85-95FFF5817123}"/>
    <dgm:cxn modelId="{4C3EA2E6-8ABC-3D4B-9B8E-DE8FF7FEA85B}" type="presOf" srcId="{9DBC2B76-A8F9-C146-8CF1-9A7A62C5FE8A}" destId="{F639A524-8DB1-3C48-8E62-EE74FEEA0204}" srcOrd="1" destOrd="0" presId="urn:microsoft.com/office/officeart/2005/8/layout/hProcess10"/>
    <dgm:cxn modelId="{5C2F97F5-BD1E-CC43-8CC8-17164F59AA86}" srcId="{8D00430D-9646-6B40-8ACD-C213BE8622B0}" destId="{256EBBAA-6DB1-7545-844B-F014DFAAF0A2}" srcOrd="0" destOrd="0" parTransId="{3ED23F55-38AC-A149-8297-F6681E7A8339}" sibTransId="{1101AA58-90B6-9F4F-81A1-6E60C703B1E4}"/>
    <dgm:cxn modelId="{45B981DA-1882-D945-A347-EDD11355CEC0}" type="presParOf" srcId="{70F9E935-F61D-0A49-B4F9-317F309A404F}" destId="{24C32072-1ED6-9E44-970E-132437D079EB}" srcOrd="0" destOrd="0" presId="urn:microsoft.com/office/officeart/2005/8/layout/hProcess10"/>
    <dgm:cxn modelId="{314D3105-3583-7F40-B8DD-53EB17BA8125}" type="presParOf" srcId="{24C32072-1ED6-9E44-970E-132437D079EB}" destId="{62A29843-0C22-EA40-8121-C026D02EF766}" srcOrd="0" destOrd="0" presId="urn:microsoft.com/office/officeart/2005/8/layout/hProcess10"/>
    <dgm:cxn modelId="{36CF9EF1-98BB-724A-B854-5421F8606BBF}" type="presParOf" srcId="{24C32072-1ED6-9E44-970E-132437D079EB}" destId="{7986D0C7-E0BD-B342-ABC1-A5105E572FFA}" srcOrd="1" destOrd="0" presId="urn:microsoft.com/office/officeart/2005/8/layout/hProcess10"/>
    <dgm:cxn modelId="{3FBB225E-B11A-7D4F-96DA-E6FA44A43E94}" type="presParOf" srcId="{70F9E935-F61D-0A49-B4F9-317F309A404F}" destId="{73D6CC88-51FF-0B40-9EAC-1B485DB75EF2}" srcOrd="1" destOrd="0" presId="urn:microsoft.com/office/officeart/2005/8/layout/hProcess10"/>
    <dgm:cxn modelId="{95CD9365-1AC2-A944-84DE-9A2BA42CE785}" type="presParOf" srcId="{73D6CC88-51FF-0B40-9EAC-1B485DB75EF2}" destId="{F639A524-8DB1-3C48-8E62-EE74FEEA0204}" srcOrd="0" destOrd="0" presId="urn:microsoft.com/office/officeart/2005/8/layout/hProcess10"/>
    <dgm:cxn modelId="{A4484DD9-273F-5745-88B0-D3ABC90A56DC}" type="presParOf" srcId="{70F9E935-F61D-0A49-B4F9-317F309A404F}" destId="{1E804BF6-7E16-B44D-B865-A03818FB03D4}" srcOrd="2" destOrd="0" presId="urn:microsoft.com/office/officeart/2005/8/layout/hProcess10"/>
    <dgm:cxn modelId="{5DF2065B-72A6-0043-BD90-140CFF568A5B}" type="presParOf" srcId="{1E804BF6-7E16-B44D-B865-A03818FB03D4}" destId="{861A0EDB-E85E-C649-ACEB-5D47F3DF71E9}" srcOrd="0" destOrd="0" presId="urn:microsoft.com/office/officeart/2005/8/layout/hProcess10"/>
    <dgm:cxn modelId="{5619F009-15D8-824F-BC2C-180DDA0ED385}" type="presParOf" srcId="{1E804BF6-7E16-B44D-B865-A03818FB03D4}" destId="{9C06242B-2E38-B14D-A3F0-D645D4850719}" srcOrd="1" destOrd="0" presId="urn:microsoft.com/office/officeart/2005/8/layout/hProcess10"/>
    <dgm:cxn modelId="{9C44E443-286E-0840-8BC9-0DA54642650D}" type="presParOf" srcId="{70F9E935-F61D-0A49-B4F9-317F309A404F}" destId="{375C73F7-408B-654A-B95E-03D9AB807120}" srcOrd="3" destOrd="0" presId="urn:microsoft.com/office/officeart/2005/8/layout/hProcess10"/>
    <dgm:cxn modelId="{7495D358-6F23-934C-B392-C88F30D20645}" type="presParOf" srcId="{375C73F7-408B-654A-B95E-03D9AB807120}" destId="{F69E4F0D-6488-CF42-8B7A-AF074EF97FAF}" srcOrd="0" destOrd="0" presId="urn:microsoft.com/office/officeart/2005/8/layout/hProcess10"/>
    <dgm:cxn modelId="{432FA4C3-0492-B740-AE0C-F9C49EC0BB78}" type="presParOf" srcId="{70F9E935-F61D-0A49-B4F9-317F309A404F}" destId="{EE0ED58C-FD16-924C-8437-22AEDAD5B790}" srcOrd="4" destOrd="0" presId="urn:microsoft.com/office/officeart/2005/8/layout/hProcess10"/>
    <dgm:cxn modelId="{37325812-A4D3-964F-A0BC-D036667C2697}" type="presParOf" srcId="{EE0ED58C-FD16-924C-8437-22AEDAD5B790}" destId="{ABD8FC08-87F2-DF4E-BFB8-696616A0B01F}" srcOrd="0" destOrd="0" presId="urn:microsoft.com/office/officeart/2005/8/layout/hProcess10"/>
    <dgm:cxn modelId="{BFEC29EC-7A59-D04C-B848-D39C72CD17CA}" type="presParOf" srcId="{EE0ED58C-FD16-924C-8437-22AEDAD5B790}" destId="{5E629076-CA02-F147-9C5D-66C4BF041800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D028A-15C8-47DB-A77A-CEE17F53AE0D}" type="doc">
      <dgm:prSet loTypeId="urn:microsoft.com/office/officeart/2016/7/layout/VerticalSolidActionList" loCatId="List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14A85BA-0A3A-4864-A08A-CAFCA412BF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Backend</a:t>
          </a:r>
          <a:r>
            <a:rPr lang="en-US" b="0" i="0"/>
            <a:t>:</a:t>
          </a:r>
          <a:endParaRPr lang="en-US"/>
        </a:p>
      </dgm:t>
    </dgm:pt>
    <dgm:pt modelId="{E5A554F7-5358-4810-8E63-61270FE538E5}" type="parTrans" cxnId="{EB84BF08-2A1B-44DD-AB65-5E0C789FF846}">
      <dgm:prSet/>
      <dgm:spPr/>
      <dgm:t>
        <a:bodyPr/>
        <a:lstStyle/>
        <a:p>
          <a:endParaRPr lang="en-US"/>
        </a:p>
      </dgm:t>
    </dgm:pt>
    <dgm:pt modelId="{DBF5822A-5509-4115-83DE-852EA482628F}" type="sibTrans" cxnId="{EB84BF08-2A1B-44DD-AB65-5E0C789FF846}">
      <dgm:prSet/>
      <dgm:spPr/>
      <dgm:t>
        <a:bodyPr/>
        <a:lstStyle/>
        <a:p>
          <a:endParaRPr lang="en-US"/>
        </a:p>
      </dgm:t>
    </dgm:pt>
    <dgm:pt modelId="{CE48AD55-41A5-4E08-82F3-6AC8185DE1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Flask</a:t>
          </a:r>
          <a:r>
            <a:rPr lang="en-US" b="0" i="0"/>
            <a:t> (Python micro-framework for API development)</a:t>
          </a:r>
          <a:endParaRPr lang="en-US"/>
        </a:p>
      </dgm:t>
    </dgm:pt>
    <dgm:pt modelId="{1D11F9B2-50AD-4E08-9951-DC353D715E9F}" type="parTrans" cxnId="{ADD5AE6D-2BAD-414E-A22F-B7B083FB1187}">
      <dgm:prSet/>
      <dgm:spPr/>
      <dgm:t>
        <a:bodyPr/>
        <a:lstStyle/>
        <a:p>
          <a:endParaRPr lang="en-US"/>
        </a:p>
      </dgm:t>
    </dgm:pt>
    <dgm:pt modelId="{DC65EF9F-6032-4FE5-ABAC-6B7E395EEFED}" type="sibTrans" cxnId="{ADD5AE6D-2BAD-414E-A22F-B7B083FB1187}">
      <dgm:prSet/>
      <dgm:spPr/>
      <dgm:t>
        <a:bodyPr/>
        <a:lstStyle/>
        <a:p>
          <a:endParaRPr lang="en-US"/>
        </a:p>
      </dgm:t>
    </dgm:pt>
    <dgm:pt modelId="{7B7FB059-6675-4720-89D4-11CAD4DCA2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SQLAlchemy</a:t>
          </a:r>
          <a:r>
            <a:rPr lang="en-US" b="0" i="0"/>
            <a:t> (ORM for database interactions)</a:t>
          </a:r>
          <a:endParaRPr lang="en-US"/>
        </a:p>
      </dgm:t>
    </dgm:pt>
    <dgm:pt modelId="{37D21572-1F62-47FB-ABD1-159E82AEEF52}" type="parTrans" cxnId="{916E512E-9134-409E-A262-92793BAF9A7C}">
      <dgm:prSet/>
      <dgm:spPr/>
      <dgm:t>
        <a:bodyPr/>
        <a:lstStyle/>
        <a:p>
          <a:endParaRPr lang="en-US"/>
        </a:p>
      </dgm:t>
    </dgm:pt>
    <dgm:pt modelId="{D881455D-DC82-4B73-9E36-7F515207174A}" type="sibTrans" cxnId="{916E512E-9134-409E-A262-92793BAF9A7C}">
      <dgm:prSet/>
      <dgm:spPr/>
      <dgm:t>
        <a:bodyPr/>
        <a:lstStyle/>
        <a:p>
          <a:endParaRPr lang="en-US"/>
        </a:p>
      </dgm:t>
    </dgm:pt>
    <dgm:pt modelId="{231E4144-3B07-4421-B8E1-961B1106D9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PostgreSQL</a:t>
          </a:r>
          <a:r>
            <a:rPr lang="en-US" b="0" i="0"/>
            <a:t> (Relational database for storing business and community data)</a:t>
          </a:r>
          <a:endParaRPr lang="en-US"/>
        </a:p>
      </dgm:t>
    </dgm:pt>
    <dgm:pt modelId="{9747CF30-DAEB-488C-86C8-B79B30E04831}" type="parTrans" cxnId="{5817E0F4-C04F-4F8D-9F60-B2A4DDAB2AF6}">
      <dgm:prSet/>
      <dgm:spPr/>
      <dgm:t>
        <a:bodyPr/>
        <a:lstStyle/>
        <a:p>
          <a:endParaRPr lang="en-US"/>
        </a:p>
      </dgm:t>
    </dgm:pt>
    <dgm:pt modelId="{F21FF9D8-548D-40EF-A3A2-BCA83181D59D}" type="sibTrans" cxnId="{5817E0F4-C04F-4F8D-9F60-B2A4DDAB2AF6}">
      <dgm:prSet/>
      <dgm:spPr/>
      <dgm:t>
        <a:bodyPr/>
        <a:lstStyle/>
        <a:p>
          <a:endParaRPr lang="en-US"/>
        </a:p>
      </dgm:t>
    </dgm:pt>
    <dgm:pt modelId="{B0337A68-F2EC-4E36-9AEC-FF7B7EE7C2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API Design</a:t>
          </a:r>
          <a:r>
            <a:rPr lang="en-US" b="0" i="0"/>
            <a:t>:</a:t>
          </a:r>
          <a:endParaRPr lang="en-US"/>
        </a:p>
      </dgm:t>
    </dgm:pt>
    <dgm:pt modelId="{37093B77-A1CF-4893-AB68-AC7F8A568782}" type="parTrans" cxnId="{D58C668D-0CDB-4ABD-BDE3-7E44842FC4E7}">
      <dgm:prSet/>
      <dgm:spPr/>
      <dgm:t>
        <a:bodyPr/>
        <a:lstStyle/>
        <a:p>
          <a:endParaRPr lang="en-US"/>
        </a:p>
      </dgm:t>
    </dgm:pt>
    <dgm:pt modelId="{6C3C46C0-A4C7-44D4-A96C-96E107EE783B}" type="sibTrans" cxnId="{D58C668D-0CDB-4ABD-BDE3-7E44842FC4E7}">
      <dgm:prSet/>
      <dgm:spPr/>
      <dgm:t>
        <a:bodyPr/>
        <a:lstStyle/>
        <a:p>
          <a:endParaRPr lang="en-US"/>
        </a:p>
      </dgm:t>
    </dgm:pt>
    <dgm:pt modelId="{CCCC0A79-606C-4142-9419-D1914B2F98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RESTful endpoints</a:t>
          </a:r>
          <a:r>
            <a:rPr lang="en-US" b="0" i="0"/>
            <a:t> (JSON-based responses)</a:t>
          </a:r>
          <a:endParaRPr lang="en-US"/>
        </a:p>
      </dgm:t>
    </dgm:pt>
    <dgm:pt modelId="{79452A09-CEC0-45BD-9A74-0A3B635FA922}" type="parTrans" cxnId="{534298A5-97D8-48D7-AB62-206F4266FF85}">
      <dgm:prSet/>
      <dgm:spPr/>
      <dgm:t>
        <a:bodyPr/>
        <a:lstStyle/>
        <a:p>
          <a:endParaRPr lang="en-US"/>
        </a:p>
      </dgm:t>
    </dgm:pt>
    <dgm:pt modelId="{F2E1CE9C-40E9-441A-A3D3-50F7A4AE7806}" type="sibTrans" cxnId="{534298A5-97D8-48D7-AB62-206F4266FF85}">
      <dgm:prSet/>
      <dgm:spPr/>
      <dgm:t>
        <a:bodyPr/>
        <a:lstStyle/>
        <a:p>
          <a:endParaRPr lang="en-US"/>
        </a:p>
      </dgm:t>
    </dgm:pt>
    <dgm:pt modelId="{3512F581-C6D6-4365-ABC7-92D5677A9C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CRUD operations</a:t>
          </a:r>
          <a:r>
            <a:rPr lang="en-US" b="0" i="0"/>
            <a:t> (via HTTP methods like GET, POST, etc.)</a:t>
          </a:r>
          <a:endParaRPr lang="en-US"/>
        </a:p>
      </dgm:t>
    </dgm:pt>
    <dgm:pt modelId="{7F4ECF58-FFB9-4510-8AAC-3B7638444AB3}" type="parTrans" cxnId="{ECD62518-0C73-42BF-B59D-255764FF3FE5}">
      <dgm:prSet/>
      <dgm:spPr/>
      <dgm:t>
        <a:bodyPr/>
        <a:lstStyle/>
        <a:p>
          <a:endParaRPr lang="en-US"/>
        </a:p>
      </dgm:t>
    </dgm:pt>
    <dgm:pt modelId="{CAC102DC-BFFB-4CD1-B952-05B7ADA2F32D}" type="sibTrans" cxnId="{ECD62518-0C73-42BF-B59D-255764FF3FE5}">
      <dgm:prSet/>
      <dgm:spPr/>
      <dgm:t>
        <a:bodyPr/>
        <a:lstStyle/>
        <a:p>
          <a:endParaRPr lang="en-US"/>
        </a:p>
      </dgm:t>
    </dgm:pt>
    <dgm:pt modelId="{37B60D15-6727-42A5-BFE0-FCD0809A99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Database Schema</a:t>
          </a:r>
          <a:r>
            <a:rPr lang="en-US" b="0" i="0" dirty="0"/>
            <a:t>:</a:t>
          </a:r>
          <a:endParaRPr lang="en-US" dirty="0"/>
        </a:p>
      </dgm:t>
    </dgm:pt>
    <dgm:pt modelId="{7D56564F-9E82-4B38-810A-0755EA155BCE}" type="parTrans" cxnId="{3214EBF9-53D5-41C3-9057-C70FCCC34B46}">
      <dgm:prSet/>
      <dgm:spPr/>
      <dgm:t>
        <a:bodyPr/>
        <a:lstStyle/>
        <a:p>
          <a:endParaRPr lang="en-US"/>
        </a:p>
      </dgm:t>
    </dgm:pt>
    <dgm:pt modelId="{4A35C5FD-68B7-4C6F-A15A-DB0ED437EC89}" type="sibTrans" cxnId="{3214EBF9-53D5-41C3-9057-C70FCCC34B46}">
      <dgm:prSet/>
      <dgm:spPr/>
      <dgm:t>
        <a:bodyPr/>
        <a:lstStyle/>
        <a:p>
          <a:endParaRPr lang="en-US"/>
        </a:p>
      </dgm:t>
    </dgm:pt>
    <dgm:pt modelId="{9753DAF1-2F95-4A38-BC93-D706640967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business table</a:t>
          </a:r>
          <a:r>
            <a:rPr lang="en-US" b="0" i="0" dirty="0"/>
            <a:t>: Stores business locations (latitude, longitude), names, types, and associated community_id.</a:t>
          </a:r>
          <a:endParaRPr lang="en-US" dirty="0"/>
        </a:p>
      </dgm:t>
    </dgm:pt>
    <dgm:pt modelId="{5EE84A6B-A9C6-43E7-9B5F-753C39C46D8B}" type="parTrans" cxnId="{3A9FF339-AA04-4F87-B5DF-01FE6E5E1CB1}">
      <dgm:prSet/>
      <dgm:spPr/>
      <dgm:t>
        <a:bodyPr/>
        <a:lstStyle/>
        <a:p>
          <a:endParaRPr lang="en-US"/>
        </a:p>
      </dgm:t>
    </dgm:pt>
    <dgm:pt modelId="{FAFDE214-1714-46EA-BC44-94A5B61CBC48}" type="sibTrans" cxnId="{3A9FF339-AA04-4F87-B5DF-01FE6E5E1CB1}">
      <dgm:prSet/>
      <dgm:spPr/>
      <dgm:t>
        <a:bodyPr/>
        <a:lstStyle/>
        <a:p>
          <a:endParaRPr lang="en-US"/>
        </a:p>
      </dgm:t>
    </dgm:pt>
    <dgm:pt modelId="{85B6C9D5-AA88-44DF-A4F6-6AC520AF27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community table</a:t>
          </a:r>
          <a:r>
            <a:rPr lang="en-US" b="0" i="0" dirty="0"/>
            <a:t>: Contains community details (community_name, community_no, global_id).</a:t>
          </a:r>
          <a:endParaRPr lang="en-US" dirty="0"/>
        </a:p>
      </dgm:t>
    </dgm:pt>
    <dgm:pt modelId="{50F6694E-68C9-440B-B360-CE3F7B703A21}" type="parTrans" cxnId="{EA11474F-A0DE-4511-AC4A-C3CCC971A7A1}">
      <dgm:prSet/>
      <dgm:spPr/>
      <dgm:t>
        <a:bodyPr/>
        <a:lstStyle/>
        <a:p>
          <a:endParaRPr lang="en-US"/>
        </a:p>
      </dgm:t>
    </dgm:pt>
    <dgm:pt modelId="{419144DD-EDC6-4358-8EDC-A13390ACE2AB}" type="sibTrans" cxnId="{EA11474F-A0DE-4511-AC4A-C3CCC971A7A1}">
      <dgm:prSet/>
      <dgm:spPr/>
      <dgm:t>
        <a:bodyPr/>
        <a:lstStyle/>
        <a:p>
          <a:endParaRPr lang="en-US"/>
        </a:p>
      </dgm:t>
    </dgm:pt>
    <dgm:pt modelId="{107A9EEA-4045-2D43-BED7-D73528D65295}" type="pres">
      <dgm:prSet presAssocID="{8EBD028A-15C8-47DB-A77A-CEE17F53AE0D}" presName="Name0" presStyleCnt="0">
        <dgm:presLayoutVars>
          <dgm:dir/>
          <dgm:animLvl val="lvl"/>
          <dgm:resizeHandles val="exact"/>
        </dgm:presLayoutVars>
      </dgm:prSet>
      <dgm:spPr/>
    </dgm:pt>
    <dgm:pt modelId="{2E8358BF-07CB-8C4C-AAD5-BCA71FA3FD72}" type="pres">
      <dgm:prSet presAssocID="{B14A85BA-0A3A-4864-A08A-CAFCA412BF15}" presName="linNode" presStyleCnt="0"/>
      <dgm:spPr/>
    </dgm:pt>
    <dgm:pt modelId="{56C47BFB-EEDD-2A45-B992-87C72D688057}" type="pres">
      <dgm:prSet presAssocID="{B14A85BA-0A3A-4864-A08A-CAFCA412BF15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B642C228-A023-2E4C-8F41-EA0D7BF02932}" type="pres">
      <dgm:prSet presAssocID="{B14A85BA-0A3A-4864-A08A-CAFCA412BF15}" presName="descendantText" presStyleLbl="alignAccFollowNode1" presStyleIdx="0" presStyleCnt="3">
        <dgm:presLayoutVars>
          <dgm:bulletEnabled/>
        </dgm:presLayoutVars>
      </dgm:prSet>
      <dgm:spPr/>
    </dgm:pt>
    <dgm:pt modelId="{0C5BE830-BB24-2246-8192-CB535EC55BD8}" type="pres">
      <dgm:prSet presAssocID="{DBF5822A-5509-4115-83DE-852EA482628F}" presName="sp" presStyleCnt="0"/>
      <dgm:spPr/>
    </dgm:pt>
    <dgm:pt modelId="{A43CB38E-9BBB-5749-979D-E2F0D9E9CB1D}" type="pres">
      <dgm:prSet presAssocID="{B0337A68-F2EC-4E36-9AEC-FF7B7EE7C2B7}" presName="linNode" presStyleCnt="0"/>
      <dgm:spPr/>
    </dgm:pt>
    <dgm:pt modelId="{C3360DE6-3DC2-0C42-9481-8D3CAF002126}" type="pres">
      <dgm:prSet presAssocID="{B0337A68-F2EC-4E36-9AEC-FF7B7EE7C2B7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EB4A77F-6952-184A-9D1E-4741A4734BC4}" type="pres">
      <dgm:prSet presAssocID="{B0337A68-F2EC-4E36-9AEC-FF7B7EE7C2B7}" presName="descendantText" presStyleLbl="alignAccFollowNode1" presStyleIdx="1" presStyleCnt="3">
        <dgm:presLayoutVars>
          <dgm:bulletEnabled/>
        </dgm:presLayoutVars>
      </dgm:prSet>
      <dgm:spPr/>
    </dgm:pt>
    <dgm:pt modelId="{33CB7F37-4B77-2449-8668-73C576FBA21A}" type="pres">
      <dgm:prSet presAssocID="{6C3C46C0-A4C7-44D4-A96C-96E107EE783B}" presName="sp" presStyleCnt="0"/>
      <dgm:spPr/>
    </dgm:pt>
    <dgm:pt modelId="{8D732FA0-E1DE-F449-8C18-C037B0A5919B}" type="pres">
      <dgm:prSet presAssocID="{37B60D15-6727-42A5-BFE0-FCD0809A99B5}" presName="linNode" presStyleCnt="0"/>
      <dgm:spPr/>
    </dgm:pt>
    <dgm:pt modelId="{C3BA0443-114E-9540-BE15-A010C874EEAD}" type="pres">
      <dgm:prSet presAssocID="{37B60D15-6727-42A5-BFE0-FCD0809A99B5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DC46B458-9B8F-1E49-B38B-F5B0E6276331}" type="pres">
      <dgm:prSet presAssocID="{37B60D15-6727-42A5-BFE0-FCD0809A99B5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EB84BF08-2A1B-44DD-AB65-5E0C789FF846}" srcId="{8EBD028A-15C8-47DB-A77A-CEE17F53AE0D}" destId="{B14A85BA-0A3A-4864-A08A-CAFCA412BF15}" srcOrd="0" destOrd="0" parTransId="{E5A554F7-5358-4810-8E63-61270FE538E5}" sibTransId="{DBF5822A-5509-4115-83DE-852EA482628F}"/>
    <dgm:cxn modelId="{82893516-C916-4336-A84D-69FBA75D4D5E}" type="presOf" srcId="{CCCC0A79-606C-4142-9419-D1914B2F9866}" destId="{0EB4A77F-6952-184A-9D1E-4741A4734BC4}" srcOrd="0" destOrd="0" presId="urn:microsoft.com/office/officeart/2016/7/layout/VerticalSolidActionList"/>
    <dgm:cxn modelId="{ECD62518-0C73-42BF-B59D-255764FF3FE5}" srcId="{B0337A68-F2EC-4E36-9AEC-FF7B7EE7C2B7}" destId="{3512F581-C6D6-4365-ABC7-92D5677A9C19}" srcOrd="1" destOrd="0" parTransId="{7F4ECF58-FFB9-4510-8AAC-3B7638444AB3}" sibTransId="{CAC102DC-BFFB-4CD1-B952-05B7ADA2F32D}"/>
    <dgm:cxn modelId="{09AE9D1E-F2F8-4FE8-9A8C-F4AD3A8A3910}" type="presOf" srcId="{B14A85BA-0A3A-4864-A08A-CAFCA412BF15}" destId="{56C47BFB-EEDD-2A45-B992-87C72D688057}" srcOrd="0" destOrd="0" presId="urn:microsoft.com/office/officeart/2016/7/layout/VerticalSolidActionList"/>
    <dgm:cxn modelId="{916E512E-9134-409E-A262-92793BAF9A7C}" srcId="{B14A85BA-0A3A-4864-A08A-CAFCA412BF15}" destId="{7B7FB059-6675-4720-89D4-11CAD4DCA240}" srcOrd="1" destOrd="0" parTransId="{37D21572-1F62-47FB-ABD1-159E82AEEF52}" sibTransId="{D881455D-DC82-4B73-9E36-7F515207174A}"/>
    <dgm:cxn modelId="{3A9FF339-AA04-4F87-B5DF-01FE6E5E1CB1}" srcId="{37B60D15-6727-42A5-BFE0-FCD0809A99B5}" destId="{9753DAF1-2F95-4A38-BC93-D70664096715}" srcOrd="0" destOrd="0" parTransId="{5EE84A6B-A9C6-43E7-9B5F-753C39C46D8B}" sibTransId="{FAFDE214-1714-46EA-BC44-94A5B61CBC48}"/>
    <dgm:cxn modelId="{0BE5FE44-2EEF-44A7-9C8A-4BE87104EF9B}" type="presOf" srcId="{231E4144-3B07-4421-B8E1-961B1106D926}" destId="{B642C228-A023-2E4C-8F41-EA0D7BF02932}" srcOrd="0" destOrd="2" presId="urn:microsoft.com/office/officeart/2016/7/layout/VerticalSolidActionList"/>
    <dgm:cxn modelId="{EA11474F-A0DE-4511-AC4A-C3CCC971A7A1}" srcId="{37B60D15-6727-42A5-BFE0-FCD0809A99B5}" destId="{85B6C9D5-AA88-44DF-A4F6-6AC520AF27B6}" srcOrd="1" destOrd="0" parTransId="{50F6694E-68C9-440B-B360-CE3F7B703A21}" sibTransId="{419144DD-EDC6-4358-8EDC-A13390ACE2AB}"/>
    <dgm:cxn modelId="{ADD5AE6D-2BAD-414E-A22F-B7B083FB1187}" srcId="{B14A85BA-0A3A-4864-A08A-CAFCA412BF15}" destId="{CE48AD55-41A5-4E08-82F3-6AC8185DE127}" srcOrd="0" destOrd="0" parTransId="{1D11F9B2-50AD-4E08-9951-DC353D715E9F}" sibTransId="{DC65EF9F-6032-4FE5-ABAC-6B7E395EEFED}"/>
    <dgm:cxn modelId="{39D51478-675C-43E7-9659-9BB65472E68D}" type="presOf" srcId="{CE48AD55-41A5-4E08-82F3-6AC8185DE127}" destId="{B642C228-A023-2E4C-8F41-EA0D7BF02932}" srcOrd="0" destOrd="0" presId="urn:microsoft.com/office/officeart/2016/7/layout/VerticalSolidActionList"/>
    <dgm:cxn modelId="{D58C668D-0CDB-4ABD-BDE3-7E44842FC4E7}" srcId="{8EBD028A-15C8-47DB-A77A-CEE17F53AE0D}" destId="{B0337A68-F2EC-4E36-9AEC-FF7B7EE7C2B7}" srcOrd="1" destOrd="0" parTransId="{37093B77-A1CF-4893-AB68-AC7F8A568782}" sibTransId="{6C3C46C0-A4C7-44D4-A96C-96E107EE783B}"/>
    <dgm:cxn modelId="{E499A091-FE1A-475F-990A-6E0296174D23}" type="presOf" srcId="{8EBD028A-15C8-47DB-A77A-CEE17F53AE0D}" destId="{107A9EEA-4045-2D43-BED7-D73528D65295}" srcOrd="0" destOrd="0" presId="urn:microsoft.com/office/officeart/2016/7/layout/VerticalSolidActionList"/>
    <dgm:cxn modelId="{534298A5-97D8-48D7-AB62-206F4266FF85}" srcId="{B0337A68-F2EC-4E36-9AEC-FF7B7EE7C2B7}" destId="{CCCC0A79-606C-4142-9419-D1914B2F9866}" srcOrd="0" destOrd="0" parTransId="{79452A09-CEC0-45BD-9A74-0A3B635FA922}" sibTransId="{F2E1CE9C-40E9-441A-A3D3-50F7A4AE7806}"/>
    <dgm:cxn modelId="{DCEC6FAB-EEE0-4976-86EC-C580D4225539}" type="presOf" srcId="{B0337A68-F2EC-4E36-9AEC-FF7B7EE7C2B7}" destId="{C3360DE6-3DC2-0C42-9481-8D3CAF002126}" srcOrd="0" destOrd="0" presId="urn:microsoft.com/office/officeart/2016/7/layout/VerticalSolidActionList"/>
    <dgm:cxn modelId="{1AA3F8AC-0103-4A23-9AE1-F6DA135FF77E}" type="presOf" srcId="{9753DAF1-2F95-4A38-BC93-D70664096715}" destId="{DC46B458-9B8F-1E49-B38B-F5B0E6276331}" srcOrd="0" destOrd="0" presId="urn:microsoft.com/office/officeart/2016/7/layout/VerticalSolidActionList"/>
    <dgm:cxn modelId="{FEE331B4-6CEA-4B45-96C1-FF00D5928648}" type="presOf" srcId="{37B60D15-6727-42A5-BFE0-FCD0809A99B5}" destId="{C3BA0443-114E-9540-BE15-A010C874EEAD}" srcOrd="0" destOrd="0" presId="urn:microsoft.com/office/officeart/2016/7/layout/VerticalSolidActionList"/>
    <dgm:cxn modelId="{90F069C5-1CF6-46A3-A33F-BC411FA7ADA1}" type="presOf" srcId="{3512F581-C6D6-4365-ABC7-92D5677A9C19}" destId="{0EB4A77F-6952-184A-9D1E-4741A4734BC4}" srcOrd="0" destOrd="1" presId="urn:microsoft.com/office/officeart/2016/7/layout/VerticalSolidActionList"/>
    <dgm:cxn modelId="{71AD16D9-9AF2-4036-9010-B504E7BA8A29}" type="presOf" srcId="{7B7FB059-6675-4720-89D4-11CAD4DCA240}" destId="{B642C228-A023-2E4C-8F41-EA0D7BF02932}" srcOrd="0" destOrd="1" presId="urn:microsoft.com/office/officeart/2016/7/layout/VerticalSolidActionList"/>
    <dgm:cxn modelId="{5817E0F4-C04F-4F8D-9F60-B2A4DDAB2AF6}" srcId="{B14A85BA-0A3A-4864-A08A-CAFCA412BF15}" destId="{231E4144-3B07-4421-B8E1-961B1106D926}" srcOrd="2" destOrd="0" parTransId="{9747CF30-DAEB-488C-86C8-B79B30E04831}" sibTransId="{F21FF9D8-548D-40EF-A3A2-BCA83181D59D}"/>
    <dgm:cxn modelId="{D5CEC2F5-FFBB-429B-B70F-716A6A06DD55}" type="presOf" srcId="{85B6C9D5-AA88-44DF-A4F6-6AC520AF27B6}" destId="{DC46B458-9B8F-1E49-B38B-F5B0E6276331}" srcOrd="0" destOrd="1" presId="urn:microsoft.com/office/officeart/2016/7/layout/VerticalSolidActionList"/>
    <dgm:cxn modelId="{3214EBF9-53D5-41C3-9057-C70FCCC34B46}" srcId="{8EBD028A-15C8-47DB-A77A-CEE17F53AE0D}" destId="{37B60D15-6727-42A5-BFE0-FCD0809A99B5}" srcOrd="2" destOrd="0" parTransId="{7D56564F-9E82-4B38-810A-0755EA155BCE}" sibTransId="{4A35C5FD-68B7-4C6F-A15A-DB0ED437EC89}"/>
    <dgm:cxn modelId="{AD3D26C4-A55E-4708-B5BC-D8F3CC7978F1}" type="presParOf" srcId="{107A9EEA-4045-2D43-BED7-D73528D65295}" destId="{2E8358BF-07CB-8C4C-AAD5-BCA71FA3FD72}" srcOrd="0" destOrd="0" presId="urn:microsoft.com/office/officeart/2016/7/layout/VerticalSolidActionList"/>
    <dgm:cxn modelId="{80117C5F-0DB5-47D3-ADD5-5D756C86A16B}" type="presParOf" srcId="{2E8358BF-07CB-8C4C-AAD5-BCA71FA3FD72}" destId="{56C47BFB-EEDD-2A45-B992-87C72D688057}" srcOrd="0" destOrd="0" presId="urn:microsoft.com/office/officeart/2016/7/layout/VerticalSolidActionList"/>
    <dgm:cxn modelId="{FAF006E3-F608-447B-837A-125035C30598}" type="presParOf" srcId="{2E8358BF-07CB-8C4C-AAD5-BCA71FA3FD72}" destId="{B642C228-A023-2E4C-8F41-EA0D7BF02932}" srcOrd="1" destOrd="0" presId="urn:microsoft.com/office/officeart/2016/7/layout/VerticalSolidActionList"/>
    <dgm:cxn modelId="{0A2133CF-4640-4650-9EB0-24ED6216EDBE}" type="presParOf" srcId="{107A9EEA-4045-2D43-BED7-D73528D65295}" destId="{0C5BE830-BB24-2246-8192-CB535EC55BD8}" srcOrd="1" destOrd="0" presId="urn:microsoft.com/office/officeart/2016/7/layout/VerticalSolidActionList"/>
    <dgm:cxn modelId="{0DF2B04C-9392-408E-8EB6-ADE9736111B8}" type="presParOf" srcId="{107A9EEA-4045-2D43-BED7-D73528D65295}" destId="{A43CB38E-9BBB-5749-979D-E2F0D9E9CB1D}" srcOrd="2" destOrd="0" presId="urn:microsoft.com/office/officeart/2016/7/layout/VerticalSolidActionList"/>
    <dgm:cxn modelId="{9FE4B9A8-1BA0-47C2-A2CF-92963ACEA28F}" type="presParOf" srcId="{A43CB38E-9BBB-5749-979D-E2F0D9E9CB1D}" destId="{C3360DE6-3DC2-0C42-9481-8D3CAF002126}" srcOrd="0" destOrd="0" presId="urn:microsoft.com/office/officeart/2016/7/layout/VerticalSolidActionList"/>
    <dgm:cxn modelId="{848346CC-3636-4962-8083-68E6B8D23E05}" type="presParOf" srcId="{A43CB38E-9BBB-5749-979D-E2F0D9E9CB1D}" destId="{0EB4A77F-6952-184A-9D1E-4741A4734BC4}" srcOrd="1" destOrd="0" presId="urn:microsoft.com/office/officeart/2016/7/layout/VerticalSolidActionList"/>
    <dgm:cxn modelId="{C168CAE3-D754-4239-BB2B-8A65789D2714}" type="presParOf" srcId="{107A9EEA-4045-2D43-BED7-D73528D65295}" destId="{33CB7F37-4B77-2449-8668-73C576FBA21A}" srcOrd="3" destOrd="0" presId="urn:microsoft.com/office/officeart/2016/7/layout/VerticalSolidActionList"/>
    <dgm:cxn modelId="{6F9EFB3C-F585-408D-AA9F-E243B2443100}" type="presParOf" srcId="{107A9EEA-4045-2D43-BED7-D73528D65295}" destId="{8D732FA0-E1DE-F449-8C18-C037B0A5919B}" srcOrd="4" destOrd="0" presId="urn:microsoft.com/office/officeart/2016/7/layout/VerticalSolidActionList"/>
    <dgm:cxn modelId="{D627C157-B7E7-43B7-AEA7-73BCC62C8AE5}" type="presParOf" srcId="{8D732FA0-E1DE-F449-8C18-C037B0A5919B}" destId="{C3BA0443-114E-9540-BE15-A010C874EEAD}" srcOrd="0" destOrd="0" presId="urn:microsoft.com/office/officeart/2016/7/layout/VerticalSolidActionList"/>
    <dgm:cxn modelId="{161315E9-72E9-4ED5-9106-F570DDF091C0}" type="presParOf" srcId="{8D732FA0-E1DE-F449-8C18-C037B0A5919B}" destId="{DC46B458-9B8F-1E49-B38B-F5B0E627633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29843-0C22-EA40-8121-C026D02EF766}">
      <dsp:nvSpPr>
        <dsp:cNvPr id="0" name=""/>
        <dsp:cNvSpPr/>
      </dsp:nvSpPr>
      <dsp:spPr>
        <a:xfrm>
          <a:off x="120703" y="439055"/>
          <a:ext cx="2186791" cy="205397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86D0C7-E0BD-B342-ABC1-A5105E572FFA}">
      <dsp:nvSpPr>
        <dsp:cNvPr id="0" name=""/>
        <dsp:cNvSpPr/>
      </dsp:nvSpPr>
      <dsp:spPr>
        <a:xfrm>
          <a:off x="129036" y="3067330"/>
          <a:ext cx="2429502" cy="1074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Extract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Using Python and Pandas for CSV and </a:t>
          </a:r>
          <a:r>
            <a:rPr lang="en-US" sz="1400" kern="1200" dirty="0" err="1"/>
            <a:t>Geojson</a:t>
          </a:r>
          <a:r>
            <a:rPr lang="en-US" sz="1400" kern="1200" dirty="0"/>
            <a:t> files</a:t>
          </a:r>
        </a:p>
      </dsp:txBody>
      <dsp:txXfrm>
        <a:off x="160496" y="3098790"/>
        <a:ext cx="2366582" cy="1011213"/>
      </dsp:txXfrm>
    </dsp:sp>
    <dsp:sp modelId="{73D6CC88-51FF-0B40-9EAC-1B485DB75EF2}">
      <dsp:nvSpPr>
        <dsp:cNvPr id="0" name=""/>
        <dsp:cNvSpPr/>
      </dsp:nvSpPr>
      <dsp:spPr>
        <a:xfrm rot="21487740">
          <a:off x="2798667" y="1100139"/>
          <a:ext cx="491565" cy="6122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2798706" y="1224990"/>
        <a:ext cx="344096" cy="367331"/>
      </dsp:txXfrm>
    </dsp:sp>
    <dsp:sp modelId="{861A0EDB-E85E-C649-ACEB-5D47F3DF71E9}">
      <dsp:nvSpPr>
        <dsp:cNvPr id="0" name=""/>
        <dsp:cNvSpPr/>
      </dsp:nvSpPr>
      <dsp:spPr>
        <a:xfrm>
          <a:off x="3711218" y="213562"/>
          <a:ext cx="2433731" cy="2262310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6242B-2E38-B14D-A3F0-D645D4850719}">
      <dsp:nvSpPr>
        <dsp:cNvPr id="0" name=""/>
        <dsp:cNvSpPr/>
      </dsp:nvSpPr>
      <dsp:spPr>
        <a:xfrm>
          <a:off x="3891126" y="3017143"/>
          <a:ext cx="2547876" cy="11427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Transform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Python </a:t>
          </a:r>
          <a:r>
            <a:rPr lang="en-US" sz="1400" kern="1200" dirty="0" err="1"/>
            <a:t>Geopy</a:t>
          </a:r>
          <a:r>
            <a:rPr lang="en-US" sz="1400" kern="1200" dirty="0"/>
            <a:t> Library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Python </a:t>
          </a:r>
          <a:r>
            <a:rPr lang="en-US" sz="1400" kern="1200" dirty="0" err="1"/>
            <a:t>Dataframe</a:t>
          </a:r>
          <a:r>
            <a:rPr lang="en-US" sz="1400" kern="1200" dirty="0"/>
            <a:t> methods</a:t>
          </a:r>
        </a:p>
      </dsp:txBody>
      <dsp:txXfrm>
        <a:off x="3924595" y="3050612"/>
        <a:ext cx="2480938" cy="1075784"/>
      </dsp:txXfrm>
    </dsp:sp>
    <dsp:sp modelId="{375C73F7-408B-654A-B95E-03D9AB807120}">
      <dsp:nvSpPr>
        <dsp:cNvPr id="0" name=""/>
        <dsp:cNvSpPr/>
      </dsp:nvSpPr>
      <dsp:spPr>
        <a:xfrm rot="21597813">
          <a:off x="6651137" y="1037350"/>
          <a:ext cx="506186" cy="6122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651137" y="1159842"/>
        <a:ext cx="354330" cy="367331"/>
      </dsp:txXfrm>
    </dsp:sp>
    <dsp:sp modelId="{ABD8FC08-87F2-DF4E-BFB8-696616A0B01F}">
      <dsp:nvSpPr>
        <dsp:cNvPr id="0" name=""/>
        <dsp:cNvSpPr/>
      </dsp:nvSpPr>
      <dsp:spPr>
        <a:xfrm>
          <a:off x="7591198" y="237805"/>
          <a:ext cx="2443591" cy="220888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/>
          <a:srcRect/>
          <a:stretch>
            <a:fillRect l="-12000" r="-12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629076-CA02-F147-9C5D-66C4BF041800}">
      <dsp:nvSpPr>
        <dsp:cNvPr id="0" name=""/>
        <dsp:cNvSpPr/>
      </dsp:nvSpPr>
      <dsp:spPr>
        <a:xfrm>
          <a:off x="7318692" y="2899928"/>
          <a:ext cx="2547876" cy="12303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Load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SQL Database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Flask API</a:t>
          </a:r>
        </a:p>
      </dsp:txBody>
      <dsp:txXfrm>
        <a:off x="7354728" y="2935964"/>
        <a:ext cx="2475804" cy="1158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42C228-A023-2E4C-8F41-EA0D7BF02932}">
      <dsp:nvSpPr>
        <dsp:cNvPr id="0" name=""/>
        <dsp:cNvSpPr/>
      </dsp:nvSpPr>
      <dsp:spPr>
        <a:xfrm>
          <a:off x="2103120" y="1359"/>
          <a:ext cx="8412480" cy="13937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Flask</a:t>
          </a:r>
          <a:r>
            <a:rPr lang="en-US" sz="1100" b="0" i="0" kern="1200"/>
            <a:t> (Python micro-framework for API development)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SQLAlchemy</a:t>
          </a:r>
          <a:r>
            <a:rPr lang="en-US" sz="1100" b="0" i="0" kern="1200"/>
            <a:t> (ORM for database interactions)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PostgreSQL</a:t>
          </a:r>
          <a:r>
            <a:rPr lang="en-US" sz="1100" b="0" i="0" kern="1200"/>
            <a:t> (Relational database for storing business and community data)</a:t>
          </a:r>
          <a:endParaRPr lang="en-US" sz="1100" kern="1200"/>
        </a:p>
      </dsp:txBody>
      <dsp:txXfrm>
        <a:off x="2103120" y="1359"/>
        <a:ext cx="8412480" cy="1393787"/>
      </dsp:txXfrm>
    </dsp:sp>
    <dsp:sp modelId="{56C47BFB-EEDD-2A45-B992-87C72D688057}">
      <dsp:nvSpPr>
        <dsp:cNvPr id="0" name=""/>
        <dsp:cNvSpPr/>
      </dsp:nvSpPr>
      <dsp:spPr>
        <a:xfrm>
          <a:off x="0" y="1359"/>
          <a:ext cx="2103120" cy="1393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Backend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0" y="1359"/>
        <a:ext cx="2103120" cy="1393787"/>
      </dsp:txXfrm>
    </dsp:sp>
    <dsp:sp modelId="{0EB4A77F-6952-184A-9D1E-4741A4734BC4}">
      <dsp:nvSpPr>
        <dsp:cNvPr id="0" name=""/>
        <dsp:cNvSpPr/>
      </dsp:nvSpPr>
      <dsp:spPr>
        <a:xfrm>
          <a:off x="2103120" y="1478775"/>
          <a:ext cx="8412480" cy="139378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RESTful endpoints</a:t>
          </a:r>
          <a:r>
            <a:rPr lang="en-US" sz="1100" b="0" i="0" kern="1200"/>
            <a:t> (JSON-based responses)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CRUD operations</a:t>
          </a:r>
          <a:r>
            <a:rPr lang="en-US" sz="1100" b="0" i="0" kern="1200"/>
            <a:t> (via HTTP methods like GET, POST, etc.)</a:t>
          </a:r>
          <a:endParaRPr lang="en-US" sz="1100" kern="1200"/>
        </a:p>
      </dsp:txBody>
      <dsp:txXfrm>
        <a:off x="2103120" y="1478775"/>
        <a:ext cx="8412480" cy="1393787"/>
      </dsp:txXfrm>
    </dsp:sp>
    <dsp:sp modelId="{C3360DE6-3DC2-0C42-9481-8D3CAF002126}">
      <dsp:nvSpPr>
        <dsp:cNvPr id="0" name=""/>
        <dsp:cNvSpPr/>
      </dsp:nvSpPr>
      <dsp:spPr>
        <a:xfrm>
          <a:off x="0" y="1478775"/>
          <a:ext cx="2103120" cy="139378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API Design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0" y="1478775"/>
        <a:ext cx="2103120" cy="1393787"/>
      </dsp:txXfrm>
    </dsp:sp>
    <dsp:sp modelId="{DC46B458-9B8F-1E49-B38B-F5B0E6276331}">
      <dsp:nvSpPr>
        <dsp:cNvPr id="0" name=""/>
        <dsp:cNvSpPr/>
      </dsp:nvSpPr>
      <dsp:spPr>
        <a:xfrm>
          <a:off x="2103120" y="2956190"/>
          <a:ext cx="8412480" cy="139378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354022" rIns="163225" bIns="35402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business table</a:t>
          </a:r>
          <a:r>
            <a:rPr lang="en-US" sz="1100" b="0" i="0" kern="1200" dirty="0"/>
            <a:t>: Stores business locations (latitude, longitude), names, types, and associated community_id.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community table</a:t>
          </a:r>
          <a:r>
            <a:rPr lang="en-US" sz="1100" b="0" i="0" kern="1200" dirty="0"/>
            <a:t>: Contains community details (community_name, community_no, global_id).</a:t>
          </a:r>
          <a:endParaRPr lang="en-US" sz="1100" kern="1200" dirty="0"/>
        </a:p>
      </dsp:txBody>
      <dsp:txXfrm>
        <a:off x="2103120" y="2956190"/>
        <a:ext cx="8412480" cy="1393787"/>
      </dsp:txXfrm>
    </dsp:sp>
    <dsp:sp modelId="{C3BA0443-114E-9540-BE15-A010C874EEAD}">
      <dsp:nvSpPr>
        <dsp:cNvPr id="0" name=""/>
        <dsp:cNvSpPr/>
      </dsp:nvSpPr>
      <dsp:spPr>
        <a:xfrm>
          <a:off x="0" y="2956190"/>
          <a:ext cx="2103120" cy="139378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37675" rIns="111290" bIns="137675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Database Schema</a:t>
          </a:r>
          <a:r>
            <a:rPr lang="en-US" sz="1400" b="0" i="0" kern="1200" dirty="0"/>
            <a:t>:</a:t>
          </a:r>
          <a:endParaRPr lang="en-US" sz="1400" kern="1200" dirty="0"/>
        </a:p>
      </dsp:txBody>
      <dsp:txXfrm>
        <a:off x="0" y="2956190"/>
        <a:ext cx="2103120" cy="1393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36520A-776C-9440-875E-859DDF1C348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CE68B-7A59-4D43-A4AC-4FD8348EF3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4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Narrow Down data focus</a:t>
            </a:r>
          </a:p>
          <a:p>
            <a:r>
              <a:rPr lang="en-US" dirty="0"/>
              <a:t>Geocode</a:t>
            </a:r>
          </a:p>
          <a:p>
            <a:r>
              <a:rPr lang="en-US" dirty="0"/>
              <a:t>Align </a:t>
            </a:r>
            <a:r>
              <a:rPr lang="en-US" dirty="0" err="1"/>
              <a:t>Lattitude</a:t>
            </a:r>
            <a:r>
              <a:rPr lang="en-US" dirty="0"/>
              <a:t>/Longitude based on community shape</a:t>
            </a:r>
          </a:p>
          <a:p>
            <a:r>
              <a:rPr lang="en-US" dirty="0"/>
              <a:t>Save files for database creation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2CE68B-7A59-4D43-A4AC-4FD8348EF3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42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D1CF3-C178-9357-493B-B57F58169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7FC2A-ECB9-9658-F808-DF8227E16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07F17-BC11-92CC-1D30-1A7735DA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5EAD-7CA1-AE4D-A5D6-060BAC5B5B5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49D4D-1A72-1ED9-3005-C14EAB72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CBDAF-D870-54CF-1C18-918F9FB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B289-8C63-B440-BB26-CC058D4D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0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3FB3-E40E-132B-D8BB-1B272114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50C76-3976-E081-F439-B7732A812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A30CF-E0F3-D0D8-5BD1-117FDE93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5EAD-7CA1-AE4D-A5D6-060BAC5B5B5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452DF-0232-9B27-8253-9B25D65C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06831-0ECB-73EB-5BD7-52567799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B289-8C63-B440-BB26-CC058D4D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07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112A2-0017-4A95-AE93-795C26F73F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5C9C6-DB18-C4ED-523F-688DECC3C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01EE0-4784-3E19-3EFC-49C140BD7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5EAD-7CA1-AE4D-A5D6-060BAC5B5B5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26E10-8FF9-0394-75FE-24271B36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ECB98-A017-85B3-2807-393202F3C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B289-8C63-B440-BB26-CC058D4D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BF51-A77C-095A-8923-A0F1F86A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7DB6B-FC2A-36A8-AD42-B8E515794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51FF3-87F6-234E-362A-BEB8122B6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5EAD-7CA1-AE4D-A5D6-060BAC5B5B5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D15D1-1656-D714-EB58-2E0062380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5CD21-3195-CD58-C5A3-D42CFCA40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B289-8C63-B440-BB26-CC058D4D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2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4A75-888C-7783-F6F5-DBCBFDEE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5F8EB-9B3F-F63E-F304-91742793D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07FA0-ED6D-9537-08CE-946D1C73B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5EAD-7CA1-AE4D-A5D6-060BAC5B5B5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8F6A7-24C9-50F9-67F0-631CC3F6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4066F-ACFD-FE5A-4BC7-730FD9D5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B289-8C63-B440-BB26-CC058D4D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40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8CE7-D9C9-498F-EA00-99639F15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22BB9-C2EE-6FE6-F83C-2B4C68D27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EBD9B-9FA1-7639-15E3-319F9F86A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72429-990F-4EA8-BCAA-067B81A6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5EAD-7CA1-AE4D-A5D6-060BAC5B5B5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4B34D-8C28-63FD-C6F5-A6FB2913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989AB-0B67-D4A0-AA64-66B77CDE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B289-8C63-B440-BB26-CC058D4D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5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A98D5-A2AE-70F5-1853-974EFF3F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9A412-4815-BED7-29D4-44589C427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3F366-412C-A528-2A21-A8C59DD5F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47858-42CC-D3E4-29E9-36876B99F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AC676-058D-44E4-DD79-AC45D9C19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9AE45-824E-D774-2A8A-13DDEA063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5EAD-7CA1-AE4D-A5D6-060BAC5B5B5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064D7-ED0C-82B1-DC76-783C80E8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598503-A334-B794-ED9E-62FF1D3B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B289-8C63-B440-BB26-CC058D4D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9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50520-1E0E-E703-BA9B-81866748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27623-7CB5-0D3D-7BD6-943CA0F0C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5EAD-7CA1-AE4D-A5D6-060BAC5B5B5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0D6B9-0402-4500-5DCC-1207CFCA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62DFD-58FC-745C-25BD-3157B096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B289-8C63-B440-BB26-CC058D4D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55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39467-518E-AF71-C18F-0D17F409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5EAD-7CA1-AE4D-A5D6-060BAC5B5B5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5951B-E555-4B59-6EAD-581A5569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3A9DB-6640-C425-EBA1-42CB76DD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B289-8C63-B440-BB26-CC058D4D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2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2446-629E-0E05-4095-22FDAD70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860F1-E4AC-8AF6-9323-A8F2573A1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B4895-8846-D792-3B03-FD7961DC7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5BE63-142F-903D-2A8B-5229BC58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5EAD-7CA1-AE4D-A5D6-060BAC5B5B5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EF2D2-629E-468D-833C-D0ECF68E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D4CAA-88CC-8775-5BF7-2F1E5BFC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B289-8C63-B440-BB26-CC058D4D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7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635C-82D0-4900-23C5-03210DD3B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720EA-5162-5E70-A807-89F23616B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13E14-5F12-9C77-59E9-532D06B39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E4330-4079-BE37-E794-2AF1F67F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C5EAD-7CA1-AE4D-A5D6-060BAC5B5B5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594F67-F2A3-9658-8E18-4F592203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A3677-027F-CE35-EFC6-62010BBB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AB289-8C63-B440-BB26-CC058D4D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0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CAD3A4-4812-CCFE-06AA-A638E6A8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6FA82-1C9F-876F-2670-A58E552B2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5EE49-9B83-61A8-DF25-B0FD6176C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AC5EAD-7CA1-AE4D-A5D6-060BAC5B5B5B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FFF7-3905-B791-04C3-B00DF6B9A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B0D35-C571-8A78-C829-C22D6CAD4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DAB289-8C63-B440-BB26-CC058D4DC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0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th/photo/1206134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A57BD-4468-8029-4154-67644A662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Engineering Track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D1511-514B-083E-070D-5A4D9FE8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Extract, Transform and Load</a:t>
            </a:r>
          </a:p>
          <a:p>
            <a:r>
              <a:rPr lang="en-US" dirty="0">
                <a:solidFill>
                  <a:srgbClr val="FFFFFF"/>
                </a:solidFill>
              </a:rPr>
              <a:t>By: Jasmine Hix and </a:t>
            </a:r>
            <a:r>
              <a:rPr lang="en-US" dirty="0" err="1">
                <a:solidFill>
                  <a:srgbClr val="FFFFFF"/>
                </a:solidFill>
              </a:rPr>
              <a:t>Haylton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Ilonga</a:t>
            </a:r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485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E699-547E-12E8-F485-EC29F67B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en-US" sz="3200" dirty="0"/>
              <a:t>Future Expansions and Improvements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8906-DDB3-82CC-1592-2568397B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r>
              <a:rPr lang="en-US" sz="2000" dirty="0"/>
              <a:t>Map app using the geocoded data</a:t>
            </a:r>
          </a:p>
          <a:p>
            <a:r>
              <a:rPr lang="en-US" sz="2000" dirty="0"/>
              <a:t>Scaling for other cities and businesses</a:t>
            </a:r>
          </a:p>
          <a:p>
            <a:r>
              <a:rPr lang="en-US" sz="2000" dirty="0"/>
              <a:t>Add business reviews/ rating system</a:t>
            </a:r>
          </a:p>
          <a:p>
            <a:r>
              <a:rPr lang="en-US" sz="2000" dirty="0"/>
              <a:t>Support for updating data</a:t>
            </a:r>
          </a:p>
          <a:p>
            <a:r>
              <a:rPr lang="en-US" sz="2000" dirty="0"/>
              <a:t>Using Google maps API</a:t>
            </a:r>
          </a:p>
        </p:txBody>
      </p:sp>
      <p:pic>
        <p:nvPicPr>
          <p:cNvPr id="5" name="Picture 4" descr="Locator flag on a city map">
            <a:extLst>
              <a:ext uri="{FF2B5EF4-FFF2-40B4-BE49-F238E27FC236}">
                <a16:creationId xmlns:a16="http://schemas.microsoft.com/office/drawing/2014/main" id="{F1AF8586-C6B9-E540-FDB6-827C5623AE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599" b="-2"/>
          <a:stretch/>
        </p:blipFill>
        <p:spPr>
          <a:xfrm>
            <a:off x="6384471" y="771753"/>
            <a:ext cx="4730713" cy="5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3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A548-9131-0ABF-84FF-89872D85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dirty="0"/>
              <a:t>Project Scenarios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C548B2-F873-4F11-5C0F-E25509F4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7562" b="-445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B7F39-62FF-6952-0DB2-9695A495B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134293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 b="0" i="0" dirty="0">
                <a:effectLst/>
                <a:latin typeface="Inter"/>
              </a:rPr>
              <a:t>A request for a </a:t>
            </a:r>
            <a:r>
              <a:rPr lang="en-US" sz="2000" b="1" i="0" dirty="0">
                <a:effectLst/>
                <a:latin typeface="Inter"/>
              </a:rPr>
              <a:t>public API</a:t>
            </a:r>
            <a:r>
              <a:rPr lang="en-US" sz="2000" b="0" i="0" dirty="0">
                <a:effectLst/>
                <a:latin typeface="Inter"/>
              </a:rPr>
              <a:t> that helps:</a:t>
            </a:r>
          </a:p>
          <a:p>
            <a:pPr lvl="1"/>
            <a:r>
              <a:rPr lang="en-US" sz="1600" dirty="0">
                <a:latin typeface="Inter"/>
              </a:rPr>
              <a:t>Local community members</a:t>
            </a:r>
            <a:r>
              <a:rPr lang="en-US" sz="1600" b="0" i="0" dirty="0">
                <a:effectLst/>
                <a:latin typeface="Inter"/>
              </a:rPr>
              <a:t> find businesses in their communities</a:t>
            </a:r>
          </a:p>
          <a:p>
            <a:pPr lvl="1"/>
            <a:r>
              <a:rPr lang="en-US" sz="1600" b="0" i="0" dirty="0">
                <a:effectLst/>
                <a:latin typeface="Inter"/>
              </a:rPr>
              <a:t>Urban planners analyze business distribution</a:t>
            </a:r>
          </a:p>
          <a:p>
            <a:pPr lvl="1"/>
            <a:r>
              <a:rPr lang="en-US" sz="1600" b="0" i="0" dirty="0">
                <a:effectLst/>
                <a:latin typeface="Inter"/>
              </a:rPr>
              <a:t>Developers integrate location data into apps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0969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EB61F-53C3-04B7-156D-37E85DEEEB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Places of Interest for Community Members</a:t>
            </a:r>
          </a:p>
        </p:txBody>
      </p:sp>
      <p:pic>
        <p:nvPicPr>
          <p:cNvPr id="5" name="Picture 4" descr="A river with a city in the background&#10;&#10;AI-generated content may be incorrect.">
            <a:extLst>
              <a:ext uri="{FF2B5EF4-FFF2-40B4-BE49-F238E27FC236}">
                <a16:creationId xmlns:a16="http://schemas.microsoft.com/office/drawing/2014/main" id="{A0E67CF5-86B3-5D19-8990-BA661A44D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0280" b="26198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A20D381-E6AE-538F-9A94-E82D3C318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Columbus, OH</a:t>
            </a:r>
          </a:p>
        </p:txBody>
      </p:sp>
    </p:spTree>
    <p:extLst>
      <p:ext uri="{BB962C8B-B14F-4D97-AF65-F5344CB8AC3E}">
        <p14:creationId xmlns:p14="http://schemas.microsoft.com/office/powerpoint/2010/main" val="2530404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BD535-3E52-D634-FFE1-8FAA74F38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US"/>
              <a:t>Agenda</a:t>
            </a:r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ECDA22F6-A456-2414-3177-E6C80AB013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06" r="35011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6A1D3-CC34-4C58-C18E-CE1F4BB7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>
            <a:normAutofit/>
          </a:bodyPr>
          <a:lstStyle/>
          <a:p>
            <a:r>
              <a:rPr lang="en-US" sz="2400" dirty="0"/>
              <a:t>Overview of the ETL Process</a:t>
            </a:r>
          </a:p>
          <a:p>
            <a:r>
              <a:rPr lang="en-US" sz="2400" dirty="0"/>
              <a:t>Technology Stack Used</a:t>
            </a:r>
          </a:p>
          <a:p>
            <a:r>
              <a:rPr lang="en-US" sz="2400" dirty="0"/>
              <a:t>Data Extraction Methods</a:t>
            </a:r>
          </a:p>
          <a:p>
            <a:r>
              <a:rPr lang="en-US" sz="2400" dirty="0"/>
              <a:t>Data Transformation Techniques</a:t>
            </a:r>
          </a:p>
          <a:p>
            <a:r>
              <a:rPr lang="en-US" sz="2400" dirty="0"/>
              <a:t>Data Loading Processes</a:t>
            </a:r>
          </a:p>
          <a:p>
            <a:r>
              <a:rPr lang="en-US" sz="2400" dirty="0"/>
              <a:t>Future Expansions and Improvements</a:t>
            </a:r>
          </a:p>
        </p:txBody>
      </p:sp>
    </p:spTree>
    <p:extLst>
      <p:ext uri="{BB962C8B-B14F-4D97-AF65-F5344CB8AC3E}">
        <p14:creationId xmlns:p14="http://schemas.microsoft.com/office/powerpoint/2010/main" val="381637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5AC2-B5BF-7A53-C1BB-4CC83ABAF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3" y="365125"/>
            <a:ext cx="10911348" cy="1051560"/>
          </a:xfrm>
          <a:solidFill>
            <a:schemeClr val="tx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ETL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38FA27-E8A5-8EEF-AB85-13C99B0BDB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8113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857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6350-37FC-651E-D794-C44CD504C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2" y="365125"/>
            <a:ext cx="10901218" cy="1325563"/>
          </a:xfrm>
          <a:solidFill>
            <a:schemeClr val="bg2"/>
          </a:solidFill>
        </p:spPr>
        <p:txBody>
          <a:bodyPr>
            <a:normAutofit/>
          </a:bodyPr>
          <a:lstStyle/>
          <a:p>
            <a:r>
              <a:rPr lang="en-US" dirty="0"/>
              <a:t>     Tech Stack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3E27FC-B4FA-807C-BDC1-8E86C8094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05933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5557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505D-1284-8418-4099-105BC8D7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5125"/>
            <a:ext cx="10898189" cy="1051560"/>
          </a:xfrm>
          <a:solidFill>
            <a:schemeClr val="tx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Extract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E5F3C-C974-CD09-53A2-7FFC169AE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Columbus Points of Interest</a:t>
            </a:r>
          </a:p>
        </p:txBody>
      </p:sp>
      <p:pic>
        <p:nvPicPr>
          <p:cNvPr id="9" name="Content Placeholder 8" descr="A map of a city&#10;&#10;AI-generated content may be incorrect.">
            <a:extLst>
              <a:ext uri="{FF2B5EF4-FFF2-40B4-BE49-F238E27FC236}">
                <a16:creationId xmlns:a16="http://schemas.microsoft.com/office/drawing/2014/main" id="{5762B081-6929-5615-90FD-E9499BCCCC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08304" y="2505075"/>
            <a:ext cx="4220754" cy="3684588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3F4065-7CAC-552C-BA98-D3DC3B8F3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Columbus Communities</a:t>
            </a:r>
          </a:p>
        </p:txBody>
      </p:sp>
      <p:pic>
        <p:nvPicPr>
          <p:cNvPr id="11" name="Content Placeholder 10" descr="A map of a city&#10;&#10;AI-generated content may be incorrect.">
            <a:extLst>
              <a:ext uri="{FF2B5EF4-FFF2-40B4-BE49-F238E27FC236}">
                <a16:creationId xmlns:a16="http://schemas.microsoft.com/office/drawing/2014/main" id="{BEE519D7-7E56-99BE-5D37-54A35B862C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338365" y="2505075"/>
            <a:ext cx="4850858" cy="3684588"/>
          </a:xfrm>
        </p:spPr>
      </p:pic>
    </p:spTree>
    <p:extLst>
      <p:ext uri="{BB962C8B-B14F-4D97-AF65-F5344CB8AC3E}">
        <p14:creationId xmlns:p14="http://schemas.microsoft.com/office/powerpoint/2010/main" val="3975506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F23DD9-12BD-A419-913B-F5DA15D27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001D42-0499-00DD-0C62-98F7D75AC933}"/>
              </a:ext>
            </a:extLst>
          </p:cNvPr>
          <p:cNvSpPr/>
          <p:nvPr/>
        </p:nvSpPr>
        <p:spPr>
          <a:xfrm>
            <a:off x="3488848" y="3926919"/>
            <a:ext cx="7936534" cy="282486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918104-5615-64D0-E698-8ABC189F6ECF}"/>
              </a:ext>
            </a:extLst>
          </p:cNvPr>
          <p:cNvSpPr/>
          <p:nvPr/>
        </p:nvSpPr>
        <p:spPr>
          <a:xfrm>
            <a:off x="4962049" y="1730786"/>
            <a:ext cx="6345571" cy="1581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D488C1-B988-7B25-46A6-9CDFA15AC3FD}"/>
              </a:ext>
            </a:extLst>
          </p:cNvPr>
          <p:cNvSpPr/>
          <p:nvPr/>
        </p:nvSpPr>
        <p:spPr>
          <a:xfrm>
            <a:off x="757382" y="1786202"/>
            <a:ext cx="3121891" cy="18529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47E01-377C-4353-71AC-E85A8EA9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3" y="365125"/>
            <a:ext cx="10901218" cy="1051560"/>
          </a:xfrm>
          <a:solidFill>
            <a:schemeClr val="tx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Transform</a:t>
            </a:r>
          </a:p>
        </p:txBody>
      </p:sp>
      <p:pic>
        <p:nvPicPr>
          <p:cNvPr id="5" name="Content Placeholder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1AAED09D-A9E2-F375-43FE-F972D57568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8800"/>
            <a:ext cx="2971800" cy="1714500"/>
          </a:xfrm>
        </p:spPr>
      </p:pic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05F12EE-05BB-0388-85A7-86FC346AF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794" y="1786202"/>
            <a:ext cx="6184900" cy="1485900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5CA65D1-6389-36E8-CEA5-30BB24E35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966646"/>
            <a:ext cx="7772400" cy="2721470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C6E0F1C4-B7CC-C7FC-266A-3BD81FA050F1}"/>
              </a:ext>
            </a:extLst>
          </p:cNvPr>
          <p:cNvSpPr/>
          <p:nvPr/>
        </p:nvSpPr>
        <p:spPr>
          <a:xfrm>
            <a:off x="4003589" y="2496065"/>
            <a:ext cx="852616" cy="3583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2DCA3DE6-7AB8-6998-6B74-0E1723A458DD}"/>
              </a:ext>
            </a:extLst>
          </p:cNvPr>
          <p:cNvSpPr/>
          <p:nvPr/>
        </p:nvSpPr>
        <p:spPr>
          <a:xfrm>
            <a:off x="7805359" y="3330672"/>
            <a:ext cx="336885" cy="5745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94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F627E7-6E48-8537-30F7-4479747EF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C80A371-1420-3EF4-6117-8C2CD5420795}"/>
              </a:ext>
            </a:extLst>
          </p:cNvPr>
          <p:cNvSpPr/>
          <p:nvPr/>
        </p:nvSpPr>
        <p:spPr>
          <a:xfrm>
            <a:off x="6530097" y="3584317"/>
            <a:ext cx="4802225" cy="2987356"/>
          </a:xfrm>
          <a:prstGeom prst="rect">
            <a:avLst/>
          </a:prstGeom>
          <a:solidFill>
            <a:srgbClr val="B6DC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DE6D0B-8871-27D9-BEF9-01F59CEC1C7C}"/>
              </a:ext>
            </a:extLst>
          </p:cNvPr>
          <p:cNvSpPr/>
          <p:nvPr/>
        </p:nvSpPr>
        <p:spPr>
          <a:xfrm>
            <a:off x="452583" y="1891340"/>
            <a:ext cx="3602178" cy="468033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DC8B9-02F5-E414-A91A-8ECE4461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82" y="365125"/>
            <a:ext cx="10901218" cy="105156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Load</a:t>
            </a:r>
          </a:p>
        </p:txBody>
      </p:sp>
      <p:pic>
        <p:nvPicPr>
          <p:cNvPr id="5" name="Content Placeholder 4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DC8F68B3-9D39-9A09-FCC1-EFCCF5F98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530109" y="1891340"/>
            <a:ext cx="4802224" cy="169297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AC076C-CBC2-8DC5-5D55-B2C0DA10AE50}"/>
              </a:ext>
            </a:extLst>
          </p:cNvPr>
          <p:cNvSpPr txBox="1"/>
          <p:nvPr/>
        </p:nvSpPr>
        <p:spPr>
          <a:xfrm>
            <a:off x="680935" y="1936130"/>
            <a:ext cx="3630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ell MT" panose="02020503060305020303" pitchFamily="18" charset="0"/>
              </a:rPr>
              <a:t>Postgres 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08643-F5AB-0B57-4506-3C726E9D8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944" y="1790020"/>
            <a:ext cx="1763513" cy="4882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22E99C-B013-CD9D-872C-969468710F45}"/>
              </a:ext>
            </a:extLst>
          </p:cNvPr>
          <p:cNvSpPr txBox="1"/>
          <p:nvPr/>
        </p:nvSpPr>
        <p:spPr>
          <a:xfrm>
            <a:off x="1102829" y="2967335"/>
            <a:ext cx="27790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Allows transformed data to be stored and loaded into targeted systems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13EA25-E001-6A31-2DDE-EEB1C60EC83A}"/>
              </a:ext>
            </a:extLst>
          </p:cNvPr>
          <p:cNvCxnSpPr/>
          <p:nvPr/>
        </p:nvCxnSpPr>
        <p:spPr>
          <a:xfrm>
            <a:off x="6216070" y="1864380"/>
            <a:ext cx="0" cy="4795038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2B68E8F-3E25-91B4-45A6-B02B0A2A0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520" y="4438441"/>
            <a:ext cx="1305607" cy="1677705"/>
          </a:xfrm>
          <a:prstGeom prst="rect">
            <a:avLst/>
          </a:prstGeom>
        </p:spPr>
      </p:pic>
      <p:pic>
        <p:nvPicPr>
          <p:cNvPr id="16" name="Picture 15" descr="A blue logo with white text&#10;&#10;AI-generated content may be incorrect.">
            <a:extLst>
              <a:ext uri="{FF2B5EF4-FFF2-40B4-BE49-F238E27FC236}">
                <a16:creationId xmlns:a16="http://schemas.microsoft.com/office/drawing/2014/main" id="{7D06BBD5-DCBB-9377-1DA9-D08094B506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468" b="93532" l="8543" r="89950">
                        <a14:foregroundMark x1="13065" y1="17910" x2="13065" y2="17910"/>
                        <a14:foregroundMark x1="33166" y1="6965" x2="33166" y2="6965"/>
                        <a14:foregroundMark x1="8543" y1="18905" x2="8543" y2="18905"/>
                        <a14:foregroundMark x1="76382" y1="73632" x2="76382" y2="73632"/>
                        <a14:foregroundMark x1="86432" y1="88557" x2="86432" y2="88557"/>
                        <a14:foregroundMark x1="80905" y1="93532" x2="80905" y2="93532"/>
                        <a14:foregroundMark x1="37688" y1="48756" x2="37688" y2="487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426" y="4660260"/>
            <a:ext cx="1441400" cy="145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4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2403</TotalTime>
  <Words>272</Words>
  <Application>Microsoft Macintosh PowerPoint</Application>
  <PresentationFormat>Widescreen</PresentationFormat>
  <Paragraphs>55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Bell MT</vt:lpstr>
      <vt:lpstr>Inter</vt:lpstr>
      <vt:lpstr>Office Theme</vt:lpstr>
      <vt:lpstr>Data Engineering Track </vt:lpstr>
      <vt:lpstr>Project Scenarios</vt:lpstr>
      <vt:lpstr>Places of Interest for Community Members</vt:lpstr>
      <vt:lpstr>Agenda</vt:lpstr>
      <vt:lpstr>     ETL Process</vt:lpstr>
      <vt:lpstr>     Tech Stack</vt:lpstr>
      <vt:lpstr>     Extract</vt:lpstr>
      <vt:lpstr>     Transform</vt:lpstr>
      <vt:lpstr>     Load</vt:lpstr>
      <vt:lpstr>Future Expansions and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jasmine hix</dc:creator>
  <cp:lastModifiedBy>jasmine hix</cp:lastModifiedBy>
  <cp:revision>14</cp:revision>
  <dcterms:created xsi:type="dcterms:W3CDTF">2025-03-24T02:01:36Z</dcterms:created>
  <dcterms:modified xsi:type="dcterms:W3CDTF">2025-04-21T20:27:01Z</dcterms:modified>
</cp:coreProperties>
</file>