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BA09C-9EE7-42DE-8298-45C1A24F81B7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17C17-A80F-4927-933D-1B3B551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1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17C17-A80F-4927-933D-1B3B551830B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7F9F-66CF-B985-2D29-0E57BE42E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64B6-A717-F815-64E3-750E41A43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1DC1-F1CD-C0E8-927A-BA398984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A8C1-404F-583F-19C9-419E46BF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DAD0-EBC8-C119-40B0-3002604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8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8E31-3004-2827-CA24-75CDBA5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CCF2-8DEF-B56C-DDEA-AB0ED30B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CA53-7FB2-B741-6FD2-B1C06BB3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8290-B758-6BE3-8C5B-453D3FB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8251-69C0-9F1D-7C5F-5ACF6844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228E-4290-FCDF-B2D3-D8DF0A8DC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41FB6-DA31-4A8A-5129-5FB711C2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35BD-96AA-0528-6497-5FA4FB2C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9074D-9A00-A972-A01F-0344605A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6E3B-B25F-A53F-1485-E4434B70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6C9-478B-95E8-F552-BEDDB9F5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6063-E5E6-E19D-71C1-00312C49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0D3A-9174-ECE0-D9B9-EE8F0D41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A8B9-F567-BB24-A47C-E1D973B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A27B-DD1A-4862-E9A7-B6D26C02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5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80B2-22DA-30C1-4979-09216421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30D3-8CB0-3614-D5F3-A21CC2B7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E32E-568E-0ED1-661F-24CB8A75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320C-1265-02B3-4B59-322F8C92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183B-984F-0AB9-84F2-9629508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D3A7-B25F-7A30-0E75-1DCF7CA1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BD73-CB5C-1EF2-68F3-34ACD39F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19EE8-9035-1425-D604-7588FFE6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3DD6-6C41-65B0-9E64-4DD1CFCE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4E66-6648-5321-9C80-B6EDD32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99E8-3BCB-4986-ED5A-E0EE4A3C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FC5C-14AC-D52D-FFBF-2963DB31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78A1-1E33-113B-C7ED-7B98D532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E4C4E-A66D-7016-FA36-C4AF4B50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324D0-1BFA-2943-3CEB-63E100A4A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C96F7-49C1-E0AF-80C3-36811F2FD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026E5-2C7C-9CC7-FA9F-B3E8E73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62FDA-86BF-A724-71F6-142BC535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5595C-2E7D-A967-957C-0B8764D7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7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8E1C-AD9E-A025-856B-CB5DF55B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FAC88-444F-E348-9300-9D4DC09B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0A3A2-1BBC-FB05-57E1-C47BF37A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E169F-9B83-15CD-A821-D8511B8A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D92E-1EA1-6AE3-C34C-AA42E05E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669D7-822C-0DB4-263D-719C27D8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BF348-F6AC-74C7-F144-B89AD6CC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A095-0C0C-8A13-92EF-EE7E6415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ED04-0091-166B-BCE0-C5606FA2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E845A-3FC4-F0B8-145D-AE906BA0A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C4B8-08A8-4A47-1155-0BCB8096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D62F-9586-E64F-0E44-3E2FAA33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AA4B-0F7A-2452-A71E-A24F1D7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1928-D8E9-F005-88D0-01F1944E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9CBDF-5E57-3B8D-20F6-84799B9FD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7080-73FC-2CDE-2B51-7CB11F55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0EDC-42B0-909E-51E0-D2311523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0367-83E2-7B85-1740-B460EE3D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547D-C4F2-A958-95DC-1E7724D5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76CDC-6CB1-4A62-F071-A7985877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A0B3-91CF-0861-3DF7-04673484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B635-0C85-F963-8E11-5CEFD18F7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D261-9DC9-4131-AC2A-7A0350FEC661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4263-D068-ACF1-1FC4-D8DB22CE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8F2E-BB6D-2275-2406-113A0F57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A769-060A-4852-8600-07DC4B3D2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597-C5C2-1DBF-3942-C073C1D07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Cookies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9B1DD-94CF-8E8B-69FC-0B8ED5F12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E771-89A7-12FA-16DD-A0578FF3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91C4-2840-F779-FD44-9B519989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Cookies let you store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user information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 web pages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Cookies are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data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stored in small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text files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on your computer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Once the web browser sends the data to the browser, then the connection is terminated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</a:rPr>
              <a:t>Cookies were invented to address the following: “How to remember the user”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6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220E-D139-A6E8-78F9-4933D6CA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3467-E905-C980-1CFE-262CA297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3200" b="1" dirty="0"/>
              <a:t>Working of cookie:</a:t>
            </a:r>
          </a:p>
          <a:p>
            <a:pPr lvl="1" algn="just"/>
            <a:r>
              <a:rPr lang="en-IN" sz="2800" dirty="0"/>
              <a:t>It is stored as a “</a:t>
            </a:r>
            <a:r>
              <a:rPr lang="en-IN" sz="2800" b="1" i="1" dirty="0">
                <a:solidFill>
                  <a:srgbClr val="FF0000"/>
                </a:solidFill>
              </a:rPr>
              <a:t>text data</a:t>
            </a:r>
            <a:r>
              <a:rPr lang="en-IN" sz="2800" dirty="0"/>
              <a:t>” in the local storage of a browser</a:t>
            </a:r>
          </a:p>
          <a:p>
            <a:pPr lvl="1" algn="just"/>
            <a:endParaRPr lang="en-IN" sz="2800" dirty="0"/>
          </a:p>
          <a:p>
            <a:pPr lvl="1" algn="just"/>
            <a:r>
              <a:rPr lang="en-IN" sz="2800" dirty="0"/>
              <a:t>It is a data sent from the server-side that has information of the visitor on any web-page</a:t>
            </a:r>
          </a:p>
          <a:p>
            <a:pPr lvl="1" algn="just"/>
            <a:endParaRPr lang="en-IN" sz="2800" dirty="0"/>
          </a:p>
          <a:p>
            <a:pPr lvl="1" algn="just"/>
            <a:r>
              <a:rPr lang="en-IN" sz="2800" dirty="0"/>
              <a:t>In future, when visitor visits again, the cookies are retrieved from the client-side and sent along with the request to the server-side</a:t>
            </a:r>
          </a:p>
          <a:p>
            <a:pPr lvl="1" algn="just"/>
            <a:endParaRPr lang="en-IN" sz="2800" dirty="0"/>
          </a:p>
          <a:p>
            <a:pPr lvl="1" algn="just"/>
            <a:r>
              <a:rPr lang="en-IN" sz="2800" dirty="0"/>
              <a:t>Server, remembers the user from the cookies</a:t>
            </a:r>
          </a:p>
        </p:txBody>
      </p:sp>
    </p:spTree>
    <p:extLst>
      <p:ext uri="{BB962C8B-B14F-4D97-AF65-F5344CB8AC3E}">
        <p14:creationId xmlns:p14="http://schemas.microsoft.com/office/powerpoint/2010/main" val="30687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668C-97A3-7036-75A4-C0AFE8A4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2646-30AD-EFE3-23D2-468DAF7D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A cookie record has the following fields:</a:t>
            </a:r>
          </a:p>
          <a:p>
            <a:pPr lvl="1" algn="just"/>
            <a:r>
              <a:rPr lang="en-IN" sz="2800" dirty="0"/>
              <a:t>Domain name of the server that created the cookie</a:t>
            </a:r>
          </a:p>
          <a:p>
            <a:pPr lvl="1" algn="just"/>
            <a:r>
              <a:rPr lang="en-IN" sz="2800" dirty="0"/>
              <a:t>Information on whether we need HTTP secure connections to access the cookie</a:t>
            </a:r>
          </a:p>
          <a:p>
            <a:pPr lvl="1" algn="just"/>
            <a:r>
              <a:rPr lang="en-IN" sz="2800" dirty="0"/>
              <a:t>Pathname of URL capable of accessing the cookie</a:t>
            </a:r>
          </a:p>
          <a:p>
            <a:pPr lvl="1" algn="just"/>
            <a:r>
              <a:rPr lang="en-IN" sz="2800" dirty="0"/>
              <a:t>Expiration date of the cookie</a:t>
            </a:r>
          </a:p>
          <a:p>
            <a:pPr lvl="1" algn="just"/>
            <a:r>
              <a:rPr lang="en-IN" sz="2800" dirty="0"/>
              <a:t>Name of the cookie entry</a:t>
            </a:r>
          </a:p>
          <a:p>
            <a:pPr lvl="1" algn="just"/>
            <a:r>
              <a:rPr lang="en-IN" sz="2800" dirty="0"/>
              <a:t>String data associated with the cookie entry</a:t>
            </a:r>
          </a:p>
        </p:txBody>
      </p:sp>
    </p:spTree>
    <p:extLst>
      <p:ext uri="{BB962C8B-B14F-4D97-AF65-F5344CB8AC3E}">
        <p14:creationId xmlns:p14="http://schemas.microsoft.com/office/powerpoint/2010/main" val="78001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23F9-1186-9123-5C50-D0660221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EF4F-DC6B-9383-CFED-6B5A32897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Scripted access to cookie from JS is limited:</a:t>
            </a:r>
          </a:p>
          <a:p>
            <a:pPr lvl="1" algn="just"/>
            <a:r>
              <a:rPr lang="en-IN" dirty="0"/>
              <a:t>Setting the cookies</a:t>
            </a:r>
          </a:p>
          <a:p>
            <a:pPr lvl="1" algn="just"/>
            <a:r>
              <a:rPr lang="en-IN" dirty="0"/>
              <a:t>Getting the cookies data</a:t>
            </a:r>
          </a:p>
          <a:p>
            <a:pPr algn="just"/>
            <a:r>
              <a:rPr lang="en-IN" dirty="0"/>
              <a:t>To write the cookie data to the cookie file, we use JS assignment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B0B5-CB1E-A57F-A409-B2CC9C16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394" y="4152009"/>
            <a:ext cx="6794091" cy="21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931D-C1E6-FD7A-39D6-5CE69620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42C2-BAE2-FAB8-6AD7-9CC7C13A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Name/Data:</a:t>
            </a:r>
          </a:p>
          <a:p>
            <a:pPr lvl="1" algn="just"/>
            <a:r>
              <a:rPr lang="en-IN" dirty="0"/>
              <a:t>Each data must have a name and string value</a:t>
            </a:r>
          </a:p>
          <a:p>
            <a:pPr lvl="1" algn="just"/>
            <a:r>
              <a:rPr lang="en-IN" dirty="0"/>
              <a:t>Ex: We want to save a string “Fred” to a cookie with name “username”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If browser sees no cookie with this name in the current domain, it will create a new cookie with this name and value</a:t>
            </a:r>
          </a:p>
          <a:p>
            <a:pPr lvl="1" algn="just"/>
            <a:r>
              <a:rPr lang="en-IN" dirty="0"/>
              <a:t>Else it will replace the old data with the new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0CF46-3E32-D3F4-B91E-5D990E85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4" y="3179381"/>
            <a:ext cx="4345004" cy="6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58BB-6B96-31E1-7401-8DDAF3BE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DECE-4B39-9753-35BC-F19ADA94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IN" b="1" dirty="0"/>
              <a:t>Expires:</a:t>
            </a:r>
          </a:p>
          <a:p>
            <a:pPr lvl="1" algn="just"/>
            <a:r>
              <a:rPr lang="en-IN" dirty="0"/>
              <a:t>Must be supplied with </a:t>
            </a:r>
            <a:r>
              <a:rPr lang="en-IN" dirty="0" err="1"/>
              <a:t>Greenwhich</a:t>
            </a:r>
            <a:r>
              <a:rPr lang="en-IN" dirty="0"/>
              <a:t> Mean Time (GMT)</a:t>
            </a:r>
          </a:p>
          <a:p>
            <a:pPr lvl="1" algn="just"/>
            <a:r>
              <a:rPr lang="en-IN" dirty="0"/>
              <a:t>First calculate the time based on date object</a:t>
            </a:r>
          </a:p>
          <a:p>
            <a:pPr lvl="1" algn="just"/>
            <a:r>
              <a:rPr lang="en-IN" dirty="0"/>
              <a:t>Then convert it to GMT format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73127-3E4C-33A2-681C-84DE0687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2" y="3429000"/>
            <a:ext cx="8829543" cy="121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1D284-DC74-6F73-49C5-5207B37C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52" y="4416913"/>
            <a:ext cx="8023559" cy="5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65C6-C366-79AD-877C-C420043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DDA0-D057-0C8E-36CF-7F75EF0B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Path:</a:t>
            </a:r>
          </a:p>
          <a:p>
            <a:pPr lvl="1" algn="just"/>
            <a:r>
              <a:rPr lang="en-IN" dirty="0"/>
              <a:t>For client side , the default path (current directory) setting is usually best choice</a:t>
            </a:r>
          </a:p>
          <a:p>
            <a:pPr algn="just"/>
            <a:r>
              <a:rPr lang="en-IN" b="1" dirty="0"/>
              <a:t>Domain:</a:t>
            </a:r>
          </a:p>
          <a:p>
            <a:pPr lvl="1" algn="just"/>
            <a:r>
              <a:rPr lang="en-IN" dirty="0"/>
              <a:t>To synchronize cookie data with the particular document, the browser matches  domain of the current document with the domain values of the cookie entry in the cookie file</a:t>
            </a:r>
          </a:p>
          <a:p>
            <a:pPr algn="just"/>
            <a:r>
              <a:rPr lang="en-IN" b="1" dirty="0"/>
              <a:t>Secure:</a:t>
            </a:r>
          </a:p>
          <a:p>
            <a:pPr lvl="1" algn="just"/>
            <a:r>
              <a:rPr lang="en-IN" dirty="0"/>
              <a:t>If this is omitted, then cookie data is accessible to any document that meet the domain and path matching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34295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EF4E63-5F2E-4F4B-9FA1-0DA5CC5ED3D6}"/>
</file>

<file path=customXml/itemProps2.xml><?xml version="1.0" encoding="utf-8"?>
<ds:datastoreItem xmlns:ds="http://schemas.openxmlformats.org/officeDocument/2006/customXml" ds:itemID="{6E69DB83-FC9E-46DB-BD2D-074FCA6FBB3A}"/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395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Cookies</vt:lpstr>
      <vt:lpstr>Introduction to Cookies</vt:lpstr>
      <vt:lpstr>Introduction to Cookies</vt:lpstr>
      <vt:lpstr>Introduction to Cookies</vt:lpstr>
      <vt:lpstr>Introduction to Cookies</vt:lpstr>
      <vt:lpstr>Introduction to Cookies</vt:lpstr>
      <vt:lpstr>Introduction to Cookies</vt:lpstr>
      <vt:lpstr>Introduction to Cookies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Girisha Surathkal [MAHE-MIT]</dc:creator>
  <cp:lastModifiedBy>Girisha Surathkal [MAHE-MIT]</cp:lastModifiedBy>
  <cp:revision>3</cp:revision>
  <dcterms:created xsi:type="dcterms:W3CDTF">2023-09-26T13:37:25Z</dcterms:created>
  <dcterms:modified xsi:type="dcterms:W3CDTF">2023-09-26T15:20:19Z</dcterms:modified>
</cp:coreProperties>
</file>