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2" r:id="rId3"/>
    <p:sldId id="264" r:id="rId4"/>
    <p:sldId id="263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417"/>
    <a:srgbClr val="6C7373"/>
    <a:srgbClr val="E1E1E1"/>
    <a:srgbClr val="566568"/>
    <a:srgbClr val="C41039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7" autoAdjust="0"/>
    <p:restoredTop sz="94609"/>
  </p:normalViewPr>
  <p:slideViewPr>
    <p:cSldViewPr snapToGrid="0" snapToObjects="1">
      <p:cViewPr>
        <p:scale>
          <a:sx n="75" d="100"/>
          <a:sy n="75" d="100"/>
        </p:scale>
        <p:origin x="576" y="4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2021-03-23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" y="5880328"/>
            <a:ext cx="3608228" cy="563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8702448" y="464974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8702448" y="464974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" y="5880328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8801" y="5447348"/>
            <a:ext cx="6650503" cy="48083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Laura Zhang</a:t>
            </a:r>
          </a:p>
        </p:txBody>
      </p:sp>
      <p:pic>
        <p:nvPicPr>
          <p:cNvPr id="6" name="内容占位符 4" descr="图示, 地图&#10;&#10;描述已自动生成">
            <a:extLst>
              <a:ext uri="{FF2B5EF4-FFF2-40B4-BE49-F238E27FC236}">
                <a16:creationId xmlns:a16="http://schemas.microsoft.com/office/drawing/2014/main" id="{EC0A7969-00D7-413A-A2A7-97EDCE5E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440" y="0"/>
            <a:ext cx="778956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5F7E236-6B61-42FF-9E4B-4CB1B3922A43}"/>
              </a:ext>
            </a:extLst>
          </p:cNvPr>
          <p:cNvSpPr txBox="1"/>
          <p:nvPr/>
        </p:nvSpPr>
        <p:spPr>
          <a:xfrm>
            <a:off x="558801" y="507802"/>
            <a:ext cx="32175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NOAA</a:t>
            </a:r>
          </a:p>
          <a:p>
            <a:r>
              <a:rPr lang="en-US" altLang="zh-CN" sz="6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Tornado</a:t>
            </a:r>
          </a:p>
          <a:p>
            <a:r>
              <a:rPr lang="en-US" altLang="zh-CN" sz="6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Data</a:t>
            </a:r>
          </a:p>
          <a:p>
            <a:r>
              <a:rPr lang="en-US" altLang="zh-CN" sz="6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5842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 descr="表格&#10;&#10;描述已自动生成">
            <a:extLst>
              <a:ext uri="{FF2B5EF4-FFF2-40B4-BE49-F238E27FC236}">
                <a16:creationId xmlns:a16="http://schemas.microsoft.com/office/drawing/2014/main" id="{AB43C86A-CF71-46A2-9E35-EAA9C4784F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542" y="82029"/>
            <a:ext cx="7784096" cy="669394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ACF2E2-C8F6-4C4C-A4B9-802A80413BEC}"/>
              </a:ext>
            </a:extLst>
          </p:cNvPr>
          <p:cNvSpPr txBox="1"/>
          <p:nvPr/>
        </p:nvSpPr>
        <p:spPr>
          <a:xfrm>
            <a:off x="8193315" y="478972"/>
            <a:ext cx="30770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Scale for rating tornado intensity:</a:t>
            </a: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F-scale</a:t>
            </a:r>
          </a:p>
          <a:p>
            <a:r>
              <a:rPr lang="en-US" altLang="zh-CN" b="0" i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	(Fujita scale)</a:t>
            </a: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Ranges from 0 to 5</a:t>
            </a:r>
          </a:p>
          <a:p>
            <a:endParaRPr lang="en-US" altLang="zh-CN" b="0" i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i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Health and economic consequences:</a:t>
            </a:r>
          </a:p>
          <a:p>
            <a:endParaRPr lang="en-US" altLang="zh-CN" b="0" i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Injuries</a:t>
            </a: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Fatalities</a:t>
            </a:r>
          </a:p>
          <a:p>
            <a:endParaRPr lang="en-US" altLang="zh-CN" b="0" i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Loss</a:t>
            </a:r>
          </a:p>
          <a:p>
            <a:r>
              <a:rPr lang="en-US" altLang="zh-CN" b="0" i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	Property loss ($)</a:t>
            </a:r>
          </a:p>
        </p:txBody>
      </p:sp>
    </p:spTree>
    <p:extLst>
      <p:ext uri="{BB962C8B-B14F-4D97-AF65-F5344CB8AC3E}">
        <p14:creationId xmlns:p14="http://schemas.microsoft.com/office/powerpoint/2010/main" val="112303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D3B86CC3-C365-4E91-8694-5EDE6F86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550" y="2353526"/>
            <a:ext cx="6064551" cy="4381103"/>
          </a:xfrm>
          <a:prstGeom prst="rect">
            <a:avLst/>
          </a:prstGeom>
        </p:spPr>
      </p:pic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7116CD9E-7415-4DAF-9762-B4CE9828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53525"/>
            <a:ext cx="6064551" cy="43811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219345-7C1A-4A56-9FE5-E98BF814B2FC}"/>
              </a:ext>
            </a:extLst>
          </p:cNvPr>
          <p:cNvSpPr txBox="1"/>
          <p:nvPr/>
        </p:nvSpPr>
        <p:spPr>
          <a:xfrm>
            <a:off x="442687" y="1459130"/>
            <a:ext cx="409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Positive correlation</a:t>
            </a: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between F-scale and fatalities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E34C74-593C-4D42-A832-5C8EC3D16A44}"/>
              </a:ext>
            </a:extLst>
          </p:cNvPr>
          <p:cNvSpPr txBox="1"/>
          <p:nvPr/>
        </p:nvSpPr>
        <p:spPr>
          <a:xfrm>
            <a:off x="6429828" y="1459130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Roughly positive correlation</a:t>
            </a: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between F-scale and injuries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53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内容占位符 2" descr="图片包含 图表&#10;&#10;描述已自动生成">
            <a:extLst>
              <a:ext uri="{FF2B5EF4-FFF2-40B4-BE49-F238E27FC236}">
                <a16:creationId xmlns:a16="http://schemas.microsoft.com/office/drawing/2014/main" id="{20D7A2FE-316F-45CD-BDFA-B51D2F8C75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493201" cy="685800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9D6C96-6A25-4123-A9E5-3A6C2BACBA50}"/>
              </a:ext>
            </a:extLst>
          </p:cNvPr>
          <p:cNvSpPr txBox="1"/>
          <p:nvPr/>
        </p:nvSpPr>
        <p:spPr>
          <a:xfrm>
            <a:off x="7910287" y="285333"/>
            <a:ext cx="35487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Outlier: significant property losses</a:t>
            </a: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2019-10-20 in Texas</a:t>
            </a: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the most property loss in the record ($1,550,000,000)</a:t>
            </a: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only caused 4 injuries and 0 fatality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图片 10" descr="地图&#10;&#10;描述已自动生成">
            <a:extLst>
              <a:ext uri="{FF2B5EF4-FFF2-40B4-BE49-F238E27FC236}">
                <a16:creationId xmlns:a16="http://schemas.microsoft.com/office/drawing/2014/main" id="{7637713A-077E-4BD3-A73A-5D10ACE6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287" y="1217355"/>
            <a:ext cx="2784069" cy="26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7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01F10B89-ADF4-4C80-9576-8763E4FA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6117841" cy="4419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A9DB81-4482-49F4-9209-03604DEC351A}"/>
              </a:ext>
            </a:extLst>
          </p:cNvPr>
          <p:cNvSpPr txBox="1"/>
          <p:nvPr/>
        </p:nvSpPr>
        <p:spPr>
          <a:xfrm>
            <a:off x="399143" y="1175658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Histogram:</a:t>
            </a: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count of cases in different F-scales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表, 箱线图&#10;&#10;描述已自动生成">
            <a:extLst>
              <a:ext uri="{FF2B5EF4-FFF2-40B4-BE49-F238E27FC236}">
                <a16:creationId xmlns:a16="http://schemas.microsoft.com/office/drawing/2014/main" id="{988F8418-F579-4599-88E0-A463CA8C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8400"/>
            <a:ext cx="6117841" cy="4419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7442AD-1747-4D88-B826-6EFC6374CC59}"/>
              </a:ext>
            </a:extLst>
          </p:cNvPr>
          <p:cNvSpPr txBox="1"/>
          <p:nvPr/>
        </p:nvSpPr>
        <p:spPr>
          <a:xfrm>
            <a:off x="6335485" y="1175657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Boxplot:</a:t>
            </a: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Recorded injuries per case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0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88</Words>
  <Application>Microsoft Office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Rockwell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Chang Laura</cp:lastModifiedBy>
  <cp:revision>69</cp:revision>
  <dcterms:created xsi:type="dcterms:W3CDTF">2013-07-09T17:46:55Z</dcterms:created>
  <dcterms:modified xsi:type="dcterms:W3CDTF">2021-03-23T20:54:38Z</dcterms:modified>
</cp:coreProperties>
</file>