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7"/>
  </p:sldMasterIdLst>
  <p:notesMasterIdLst>
    <p:notesMasterId r:id="rId18"/>
  </p:notesMasterIdLst>
  <p:handoutMasterIdLst>
    <p:handoutMasterId r:id="rId19"/>
  </p:handoutMasterIdLst>
  <p:sldIdLst>
    <p:sldId id="256" r:id="rId8"/>
    <p:sldId id="260" r:id="rId9"/>
    <p:sldId id="265" r:id="rId10"/>
    <p:sldId id="268" r:id="rId11"/>
    <p:sldId id="263" r:id="rId12"/>
    <p:sldId id="267" r:id="rId13"/>
    <p:sldId id="269" r:id="rId14"/>
    <p:sldId id="271" r:id="rId15"/>
    <p:sldId id="270" r:id="rId16"/>
    <p:sldId id="272" r:id="rId17"/>
  </p:sldIdLst>
  <p:sldSz cx="12190413" cy="6858000"/>
  <p:notesSz cx="6858000" cy="9144000"/>
  <p:custDataLst>
    <p:tags r:id="rId20"/>
  </p:custDataLst>
  <p:defaultTex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1748"/>
    <a:srgbClr val="1FD082"/>
    <a:srgbClr val="2F3EEA"/>
    <a:srgbClr val="FFFFFF"/>
    <a:srgbClr val="990000"/>
    <a:srgbClr val="000000"/>
    <a:srgbClr val="FFCC00"/>
    <a:srgbClr val="FF6600"/>
    <a:srgbClr val="FF0000"/>
    <a:srgbClr val="FF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2" autoAdjust="0"/>
    <p:restoredTop sz="87680" autoAdjust="0"/>
  </p:normalViewPr>
  <p:slideViewPr>
    <p:cSldViewPr showGuides="1">
      <p:cViewPr varScale="1">
        <p:scale>
          <a:sx n="195" d="100"/>
          <a:sy n="195" d="100"/>
        </p:scale>
        <p:origin x="984" y="144"/>
      </p:cViewPr>
      <p:guideLst/>
    </p:cSldViewPr>
  </p:slideViewPr>
  <p:notesTextViewPr>
    <p:cViewPr>
      <p:scale>
        <a:sx n="400" d="100"/>
        <a:sy n="400" d="100"/>
      </p:scale>
      <p:origin x="0" y="0"/>
    </p:cViewPr>
  </p:notesText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dirty="0">
              <a:latin typeface="Arial" panose="020B0604020202020204" pitchFamily="34" charset="0"/>
            </a:endParaRPr>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491ECFBD-4A0D-4BCF-98A8-E205F44719BF}" type="slidenum">
              <a:rPr lang="da-DK" smtClean="0">
                <a:latin typeface="Arial" panose="020B0604020202020204" pitchFamily="34" charset="0"/>
              </a:rPr>
              <a:pPr/>
              <a:t>‹#›</a:t>
            </a:fld>
            <a:endParaRPr lang="da-DK" dirty="0">
              <a:latin typeface="Arial" panose="020B0604020202020204" pitchFamily="34" charset="0"/>
            </a:endParaRPr>
          </a:p>
        </p:txBody>
      </p:sp>
    </p:spTree>
    <p:extLst>
      <p:ext uri="{BB962C8B-B14F-4D97-AF65-F5344CB8AC3E}">
        <p14:creationId xmlns:p14="http://schemas.microsoft.com/office/powerpoint/2010/main" val="1372809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defRPr>
            </a:lvl1pPr>
          </a:lstStyle>
          <a:p>
            <a:endParaRPr lang="da-DK" dirty="0"/>
          </a:p>
        </p:txBody>
      </p:sp>
      <p:sp>
        <p:nvSpPr>
          <p:cNvPr id="307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defRPr>
            </a:lvl1pPr>
          </a:lstStyle>
          <a:p>
            <a:fld id="{C734BB09-483B-4C4B-A5A4-C02A22055B01}" type="slidenum">
              <a:rPr lang="da-DK" smtClean="0"/>
              <a:pPr/>
              <a:t>‹#›</a:t>
            </a:fld>
            <a:endParaRPr lang="da-DK" dirty="0"/>
          </a:p>
        </p:txBody>
      </p:sp>
    </p:spTree>
    <p:extLst>
      <p:ext uri="{BB962C8B-B14F-4D97-AF65-F5344CB8AC3E}">
        <p14:creationId xmlns:p14="http://schemas.microsoft.com/office/powerpoint/2010/main" val="1277836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734BB09-483B-4C4B-A5A4-C02A22055B01}" type="slidenum">
              <a:rPr lang="da-DK" smtClean="0"/>
              <a:pPr/>
              <a:t>1</a:t>
            </a:fld>
            <a:endParaRPr lang="da-DK" dirty="0"/>
          </a:p>
        </p:txBody>
      </p:sp>
    </p:spTree>
    <p:extLst>
      <p:ext uri="{BB962C8B-B14F-4D97-AF65-F5344CB8AC3E}">
        <p14:creationId xmlns:p14="http://schemas.microsoft.com/office/powerpoint/2010/main" val="2741563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34BB09-483B-4C4B-A5A4-C02A22055B01}" type="slidenum">
              <a:rPr lang="da-DK" smtClean="0"/>
              <a:pPr/>
              <a:t>2</a:t>
            </a:fld>
            <a:endParaRPr lang="da-DK" dirty="0"/>
          </a:p>
        </p:txBody>
      </p:sp>
    </p:spTree>
    <p:extLst>
      <p:ext uri="{BB962C8B-B14F-4D97-AF65-F5344CB8AC3E}">
        <p14:creationId xmlns:p14="http://schemas.microsoft.com/office/powerpoint/2010/main" val="504129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34BB09-483B-4C4B-A5A4-C02A22055B01}" type="slidenum">
              <a:rPr lang="da-DK" smtClean="0"/>
              <a:pPr/>
              <a:t>6</a:t>
            </a:fld>
            <a:endParaRPr lang="da-DK" dirty="0"/>
          </a:p>
        </p:txBody>
      </p:sp>
    </p:spTree>
    <p:extLst>
      <p:ext uri="{BB962C8B-B14F-4D97-AF65-F5344CB8AC3E}">
        <p14:creationId xmlns:p14="http://schemas.microsoft.com/office/powerpoint/2010/main" val="170344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34BB09-483B-4C4B-A5A4-C02A22055B01}" type="slidenum">
              <a:rPr lang="da-DK" smtClean="0"/>
              <a:pPr/>
              <a:t>7</a:t>
            </a:fld>
            <a:endParaRPr lang="da-DK" dirty="0"/>
          </a:p>
        </p:txBody>
      </p:sp>
    </p:spTree>
    <p:extLst>
      <p:ext uri="{BB962C8B-B14F-4D97-AF65-F5344CB8AC3E}">
        <p14:creationId xmlns:p14="http://schemas.microsoft.com/office/powerpoint/2010/main" val="252047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34BB09-483B-4C4B-A5A4-C02A22055B01}" type="slidenum">
              <a:rPr lang="da-DK" smtClean="0"/>
              <a:pPr/>
              <a:t>8</a:t>
            </a:fld>
            <a:endParaRPr lang="da-DK" dirty="0"/>
          </a:p>
        </p:txBody>
      </p:sp>
    </p:spTree>
    <p:extLst>
      <p:ext uri="{BB962C8B-B14F-4D97-AF65-F5344CB8AC3E}">
        <p14:creationId xmlns:p14="http://schemas.microsoft.com/office/powerpoint/2010/main" val="965508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34BB09-483B-4C4B-A5A4-C02A22055B01}" type="slidenum">
              <a:rPr lang="da-DK" smtClean="0"/>
              <a:pPr/>
              <a:t>9</a:t>
            </a:fld>
            <a:endParaRPr lang="da-DK" dirty="0"/>
          </a:p>
        </p:txBody>
      </p:sp>
    </p:spTree>
    <p:extLst>
      <p:ext uri="{BB962C8B-B14F-4D97-AF65-F5344CB8AC3E}">
        <p14:creationId xmlns:p14="http://schemas.microsoft.com/office/powerpoint/2010/main" val="528700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A">
    <p:bg>
      <p:bgPr>
        <a:solidFill>
          <a:schemeClr val="accent4"/>
        </a:solidFill>
        <a:effectLst/>
      </p:bgPr>
    </p:bg>
    <p:spTree>
      <p:nvGrpSpPr>
        <p:cNvPr id="1" name=""/>
        <p:cNvGrpSpPr/>
        <p:nvPr/>
      </p:nvGrpSpPr>
      <p:grpSpPr>
        <a:xfrm>
          <a:off x="0" y="0"/>
          <a:ext cx="0" cy="0"/>
          <a:chOff x="0" y="0"/>
          <a:chExt cx="0" cy="0"/>
        </a:xfrm>
      </p:grpSpPr>
      <p:sp>
        <p:nvSpPr>
          <p:cNvPr id="2" name="Background"/>
          <p:cNvSpPr/>
          <p:nvPr userDrawn="1"/>
        </p:nvSpPr>
        <p:spPr bwMode="auto">
          <a:xfrm>
            <a:off x="0" y="0"/>
            <a:ext cx="0" cy="0"/>
          </a:xfrm>
          <a:prstGeom prst="rect">
            <a:avLst/>
          </a:prstGeom>
          <a:solidFill>
            <a:srgbClr val="17174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1" name="Logo white">
            <a:extLst>
              <a:ext uri="{FF2B5EF4-FFF2-40B4-BE49-F238E27FC236}">
                <a16:creationId xmlns:a16="http://schemas.microsoft.com/office/drawing/2014/main" id="{275A6477-FE3A-4D40-B1FE-E46C11E344A5}"/>
              </a:ext>
            </a:extLst>
          </p:cNvPr>
          <p:cNvSpPr>
            <a:spLocks noChangeAspect="1"/>
          </p:cNvSpPr>
          <p:nvPr userDrawn="1">
            <p:custDataLst>
              <p:tags r:id="rId1"/>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da-DK"/>
          </a:p>
        </p:txBody>
      </p:sp>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bg1"/>
                </a:solidFill>
              </a:defRPr>
            </a:lvl1pPr>
          </a:lstStyle>
          <a:p>
            <a:pPr lvl="0"/>
            <a:r>
              <a:rPr lang="da-DK" noProof="0"/>
              <a:t>Click to edit Master title style</a:t>
            </a:r>
            <a:endParaRPr lang="da-DK"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bg1"/>
                </a:solidFill>
              </a:defRPr>
            </a:lvl1pPr>
          </a:lstStyle>
          <a:p>
            <a:pPr lvl="0"/>
            <a:r>
              <a:rPr lang="da-DK" noProof="0" dirty="0"/>
              <a:t>Click to edit Master subtitle style</a:t>
            </a:r>
            <a:endParaRPr lang="da-DK"/>
          </a:p>
        </p:txBody>
      </p:sp>
      <p:sp>
        <p:nvSpPr>
          <p:cNvPr id="3" name="Footer Placeholder 2">
            <a:extLst>
              <a:ext uri="{FF2B5EF4-FFF2-40B4-BE49-F238E27FC236}">
                <a16:creationId xmlns:a16="http://schemas.microsoft.com/office/drawing/2014/main" id="{F2117C6C-7BC3-4888-BC29-FAB17565D119}"/>
              </a:ext>
            </a:extLst>
          </p:cNvPr>
          <p:cNvSpPr>
            <a:spLocks noGrp="1"/>
          </p:cNvSpPr>
          <p:nvPr>
            <p:ph type="ftr" sz="quarter" idx="16"/>
          </p:nvPr>
        </p:nvSpPr>
        <p:spPr/>
        <p:txBody>
          <a:bodyPr/>
          <a:lstStyle>
            <a:lvl1pPr>
              <a:defRPr>
                <a:noFill/>
              </a:defRPr>
            </a:lvl1pPr>
          </a:lstStyle>
          <a:p>
            <a:endParaRPr lang="da-DK" dirty="0"/>
          </a:p>
        </p:txBody>
      </p:sp>
      <p:sp>
        <p:nvSpPr>
          <p:cNvPr id="4" name="Slide Number Placeholder 3">
            <a:extLst>
              <a:ext uri="{FF2B5EF4-FFF2-40B4-BE49-F238E27FC236}">
                <a16:creationId xmlns:a16="http://schemas.microsoft.com/office/drawing/2014/main" id="{E77E4668-D07F-4B96-9755-175402734855}"/>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da-DK" smtClean="0"/>
              <a:pPr/>
              <a:t>‹#›</a:t>
            </a:fld>
            <a:endParaRPr lang="da-DK" dirty="0"/>
          </a:p>
        </p:txBody>
      </p:sp>
    </p:spTree>
    <p:extLst>
      <p:ext uri="{BB962C8B-B14F-4D97-AF65-F5344CB8AC3E}">
        <p14:creationId xmlns:p14="http://schemas.microsoft.com/office/powerpoint/2010/main" val="32272145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ront/Pause A ">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AF9D3C51-A276-4E1F-B6B6-FD6A4E17EE28}"/>
              </a:ext>
            </a:extLst>
          </p:cNvPr>
          <p:cNvSpPr/>
          <p:nvPr userDrawn="1"/>
        </p:nvSpPr>
        <p:spPr bwMode="auto">
          <a:xfrm>
            <a:off x="0" y="0"/>
            <a:ext cx="12193200" cy="6861600"/>
          </a:xfrm>
          <a:prstGeom prst="rect">
            <a:avLst/>
          </a:prstGeom>
          <a:solidFill>
            <a:srgbClr val="17174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4" name="Date Placeholder 2">
            <a:extLst>
              <a:ext uri="{FF2B5EF4-FFF2-40B4-BE49-F238E27FC236}">
                <a16:creationId xmlns:a16="http://schemas.microsoft.com/office/drawing/2014/main" id="{C9776080-6230-4AB8-AB28-4D6744DD01F9}"/>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da-DK" dirty="0"/>
          </a:p>
        </p:txBody>
      </p:sp>
      <p:sp>
        <p:nvSpPr>
          <p:cNvPr id="5" name="Footer Placeholder 3">
            <a:extLst>
              <a:ext uri="{FF2B5EF4-FFF2-40B4-BE49-F238E27FC236}">
                <a16:creationId xmlns:a16="http://schemas.microsoft.com/office/drawing/2014/main" id="{2B7FFAE6-D148-4A15-9DFC-7D71B82020C9}"/>
              </a:ext>
            </a:extLst>
          </p:cNvPr>
          <p:cNvSpPr>
            <a:spLocks noGrp="1"/>
          </p:cNvSpPr>
          <p:nvPr>
            <p:ph type="ftr" sz="quarter" idx="11"/>
          </p:nvPr>
        </p:nvSpPr>
        <p:spPr>
          <a:xfrm>
            <a:off x="0" y="6912000"/>
            <a:ext cx="0" cy="0"/>
          </a:xfrm>
        </p:spPr>
        <p:txBody>
          <a:bodyPr/>
          <a:lstStyle>
            <a:lvl1pPr>
              <a:defRPr>
                <a:noFill/>
              </a:defRPr>
            </a:lvl1pPr>
          </a:lstStyle>
          <a:p>
            <a:endParaRPr lang="da-DK" dirty="0"/>
          </a:p>
        </p:txBody>
      </p:sp>
      <p:sp>
        <p:nvSpPr>
          <p:cNvPr id="6" name="Slide Number Placeholder 4">
            <a:extLst>
              <a:ext uri="{FF2B5EF4-FFF2-40B4-BE49-F238E27FC236}">
                <a16:creationId xmlns:a16="http://schemas.microsoft.com/office/drawing/2014/main" id="{3125B57E-AFC7-4517-B327-461DB01D2867}"/>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da-DK" smtClean="0"/>
              <a:pPr/>
              <a:t>‹#›</a:t>
            </a:fld>
            <a:endParaRPr lang="da-DK" dirty="0"/>
          </a:p>
        </p:txBody>
      </p:sp>
      <p:sp>
        <p:nvSpPr>
          <p:cNvPr id="10" name="Logo color">
            <a:extLst>
              <a:ext uri="{FF2B5EF4-FFF2-40B4-BE49-F238E27FC236}">
                <a16:creationId xmlns:a16="http://schemas.microsoft.com/office/drawing/2014/main" id="{B0EE486B-843B-49D6-90AE-5093AB56E30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da-DK"/>
          </a:p>
        </p:txBody>
      </p:sp>
    </p:spTree>
    <p:extLst>
      <p:ext uri="{BB962C8B-B14F-4D97-AF65-F5344CB8AC3E}">
        <p14:creationId xmlns:p14="http://schemas.microsoft.com/office/powerpoint/2010/main" val="232178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ont/Pause B">
    <p:bg>
      <p:bgRef idx="1001">
        <a:schemeClr val="bg1"/>
      </p:bgRef>
    </p:bg>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A3420087-96DF-432F-B192-585D42BF6A4E}"/>
              </a:ext>
            </a:extLst>
          </p:cNvPr>
          <p:cNvSpPr/>
          <p:nvPr userDrawn="1"/>
        </p:nvSpPr>
        <p:spPr bwMode="auto">
          <a:xfrm>
            <a:off x="0" y="0"/>
            <a:ext cx="12193200" cy="68616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3" name="Logo color">
            <a:extLst>
              <a:ext uri="{FF2B5EF4-FFF2-40B4-BE49-F238E27FC236}">
                <a16:creationId xmlns:a16="http://schemas.microsoft.com/office/drawing/2014/main" id="{09BBEE10-6A59-474F-B766-7643F97F869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171748"/>
          </a:solidFill>
          <a:ln>
            <a:noFill/>
          </a:ln>
        </p:spPr>
        <p:txBody>
          <a:bodyPr vert="horz" wrap="square" lIns="91440" tIns="45720" rIns="91440" bIns="45720" numCol="1" anchor="t" anchorCtr="0" compatLnSpc="1">
            <a:prstTxWarp prst="textNoShape">
              <a:avLst/>
            </a:prstTxWarp>
            <a:noAutofit/>
          </a:bodyPr>
          <a:lstStyle/>
          <a:p>
            <a:endParaRPr lang="da-DK"/>
          </a:p>
        </p:txBody>
      </p:sp>
      <p:sp>
        <p:nvSpPr>
          <p:cNvPr id="6" name="Date Placeholder 2">
            <a:extLst>
              <a:ext uri="{FF2B5EF4-FFF2-40B4-BE49-F238E27FC236}">
                <a16:creationId xmlns:a16="http://schemas.microsoft.com/office/drawing/2014/main" id="{AF062B26-8169-4B93-8FD8-CFDB0855A961}"/>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da-DK" dirty="0"/>
          </a:p>
        </p:txBody>
      </p:sp>
      <p:sp>
        <p:nvSpPr>
          <p:cNvPr id="7" name="Footer Placeholder 3">
            <a:extLst>
              <a:ext uri="{FF2B5EF4-FFF2-40B4-BE49-F238E27FC236}">
                <a16:creationId xmlns:a16="http://schemas.microsoft.com/office/drawing/2014/main" id="{CA59923C-6F09-424E-AF1E-AC62326A9B2B}"/>
              </a:ext>
            </a:extLst>
          </p:cNvPr>
          <p:cNvSpPr>
            <a:spLocks noGrp="1"/>
          </p:cNvSpPr>
          <p:nvPr>
            <p:ph type="ftr" sz="quarter" idx="11"/>
          </p:nvPr>
        </p:nvSpPr>
        <p:spPr>
          <a:xfrm>
            <a:off x="0" y="6912000"/>
            <a:ext cx="0" cy="0"/>
          </a:xfrm>
        </p:spPr>
        <p:txBody>
          <a:bodyPr/>
          <a:lstStyle>
            <a:lvl1pPr>
              <a:defRPr>
                <a:noFill/>
              </a:defRPr>
            </a:lvl1pPr>
          </a:lstStyle>
          <a:p>
            <a:endParaRPr lang="da-DK" dirty="0"/>
          </a:p>
        </p:txBody>
      </p:sp>
      <p:sp>
        <p:nvSpPr>
          <p:cNvPr id="9" name="Slide Number Placeholder 4">
            <a:extLst>
              <a:ext uri="{FF2B5EF4-FFF2-40B4-BE49-F238E27FC236}">
                <a16:creationId xmlns:a16="http://schemas.microsoft.com/office/drawing/2014/main" id="{4C299FA2-BF46-4410-B2CD-E3C80B7A9893}"/>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da-DK" smtClean="0"/>
              <a:pPr/>
              <a:t>‹#›</a:t>
            </a:fld>
            <a:endParaRPr lang="da-DK" dirty="0"/>
          </a:p>
        </p:txBody>
      </p:sp>
      <p:sp>
        <p:nvSpPr>
          <p:cNvPr id="11" name="Bottom bar">
            <a:extLst>
              <a:ext uri="{FF2B5EF4-FFF2-40B4-BE49-F238E27FC236}">
                <a16:creationId xmlns:a16="http://schemas.microsoft.com/office/drawing/2014/main" id="{495865CE-5BE9-4122-8AB8-48E534DD88F7}"/>
              </a:ext>
            </a:extLst>
          </p:cNvPr>
          <p:cNvSpPr/>
          <p:nvPr userDrawn="1"/>
        </p:nvSpPr>
        <p:spPr bwMode="auto">
          <a:xfrm>
            <a:off x="0" y="6541200"/>
            <a:ext cx="12193200" cy="3168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da-DK" sz="1600" b="0" i="0" u="none" strike="noStrike" cap="none" normalizeH="0" baseline="0" dirty="0" err="1">
              <a:ln>
                <a:noFill/>
              </a:ln>
              <a:solidFill>
                <a:srgbClr val="FFFFFF"/>
              </a:solidFill>
              <a:effectLst/>
              <a:latin typeface="+mn-lt"/>
              <a:ea typeface="ＭＳ Ｐゴシック" pitchFamily="-80" charset="-128"/>
            </a:endParaRPr>
          </a:p>
        </p:txBody>
      </p:sp>
      <p:sp>
        <p:nvSpPr>
          <p:cNvPr id="12" name="Top bar">
            <a:extLst>
              <a:ext uri="{FF2B5EF4-FFF2-40B4-BE49-F238E27FC236}">
                <a16:creationId xmlns:a16="http://schemas.microsoft.com/office/drawing/2014/main" id="{0D436479-94F3-475C-8F8D-D3CDC81793FD}"/>
              </a:ext>
            </a:extLst>
          </p:cNvPr>
          <p:cNvSpPr/>
          <p:nvPr userDrawn="1"/>
        </p:nvSpPr>
        <p:spPr bwMode="auto">
          <a:xfrm>
            <a:off x="0" y="0"/>
            <a:ext cx="12193200" cy="504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da-DK"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34963761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B">
    <p:bg>
      <p:bgRef idx="1001">
        <a:schemeClr val="bg1"/>
      </p:bgRef>
    </p:bg>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tx1"/>
                </a:solidFill>
              </a:defRPr>
            </a:lvl1pPr>
          </a:lstStyle>
          <a:p>
            <a:pPr lvl="0"/>
            <a:r>
              <a:rPr lang="da-DK" noProof="0"/>
              <a:t>Click to edit Master title style</a:t>
            </a:r>
            <a:endParaRPr lang="da-DK"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tx1"/>
                </a:solidFill>
              </a:defRPr>
            </a:lvl1pPr>
          </a:lstStyle>
          <a:p>
            <a:pPr lvl="0"/>
            <a:r>
              <a:rPr lang="da-DK" noProof="0"/>
              <a:t>Click to edit Master subtitle style</a:t>
            </a:r>
            <a:endParaRPr lang="da-DK" noProof="0" dirty="0"/>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da-DK"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da-DK" smtClean="0"/>
              <a:pPr/>
              <a:t>‹#›</a:t>
            </a:fld>
            <a:endParaRPr lang="da-DK" dirty="0"/>
          </a:p>
        </p:txBody>
      </p:sp>
    </p:spTree>
    <p:extLst>
      <p:ext uri="{BB962C8B-B14F-4D97-AF65-F5344CB8AC3E}">
        <p14:creationId xmlns:p14="http://schemas.microsoft.com/office/powerpoint/2010/main" val="12259193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A0E3C-0CE1-4BBF-A912-5A81BF3B7BCA}"/>
              </a:ext>
            </a:extLst>
          </p:cNvPr>
          <p:cNvSpPr>
            <a:spLocks noGrp="1"/>
          </p:cNvSpPr>
          <p:nvPr>
            <p:ph type="title"/>
          </p:nvPr>
        </p:nvSpPr>
        <p:spPr/>
        <p:txBody>
          <a:bodyPr/>
          <a:lstStyle/>
          <a:p>
            <a:r>
              <a:rPr lang="da-DK" dirty="0"/>
              <a:t>Click to edit Master title style</a:t>
            </a:r>
            <a:endParaRPr lang="da-DK"/>
          </a:p>
        </p:txBody>
      </p:sp>
      <p:sp>
        <p:nvSpPr>
          <p:cNvPr id="3" name="Content Placeholder 2"/>
          <p:cNvSpPr>
            <a:spLocks noGrp="1"/>
          </p:cNvSpPr>
          <p:nvPr>
            <p:ph idx="1"/>
          </p:nvPr>
        </p:nvSpPr>
        <p:spPr/>
        <p:txBody>
          <a:bodyPr/>
          <a:lstStyle/>
          <a:p>
            <a:pPr lvl="0"/>
            <a:r>
              <a:rPr lang="da-DK"/>
              <a:t>Edit Master text styles</a:t>
            </a:r>
          </a:p>
          <a:p>
            <a:pPr lvl="1"/>
            <a:r>
              <a:rPr lang="da-DK"/>
              <a:t>Second level</a:t>
            </a:r>
          </a:p>
          <a:p>
            <a:pPr lvl="2"/>
            <a:r>
              <a:rPr lang="da-DK"/>
              <a:t>Third level</a:t>
            </a:r>
          </a:p>
          <a:p>
            <a:pPr lvl="3"/>
            <a:r>
              <a:rPr lang="da-DK"/>
              <a:t>Fourth level</a:t>
            </a:r>
          </a:p>
          <a:p>
            <a:pPr lvl="4"/>
            <a:r>
              <a:rPr lang="da-DK"/>
              <a:t>Fifth level</a:t>
            </a:r>
            <a:endParaRPr lang="da-DK" dirty="0"/>
          </a:p>
        </p:txBody>
      </p:sp>
      <p:sp>
        <p:nvSpPr>
          <p:cNvPr id="2" name="Footer Placeholder 1">
            <a:extLst>
              <a:ext uri="{FF2B5EF4-FFF2-40B4-BE49-F238E27FC236}">
                <a16:creationId xmlns:a16="http://schemas.microsoft.com/office/drawing/2014/main" id="{1FCA8860-CDAD-4F91-9292-2B11655C191E}"/>
              </a:ext>
            </a:extLst>
          </p:cNvPr>
          <p:cNvSpPr>
            <a:spLocks noGrp="1"/>
          </p:cNvSpPr>
          <p:nvPr>
            <p:ph type="ftr" sz="quarter" idx="10"/>
          </p:nvPr>
        </p:nvSpPr>
        <p:spPr/>
        <p:txBody>
          <a:bodyPr/>
          <a:lstStyle/>
          <a:p>
            <a:endParaRPr lang="da-DK" dirty="0"/>
          </a:p>
        </p:txBody>
      </p:sp>
      <p:sp>
        <p:nvSpPr>
          <p:cNvPr id="6" name="Slide Number Placeholder 5">
            <a:extLst>
              <a:ext uri="{FF2B5EF4-FFF2-40B4-BE49-F238E27FC236}">
                <a16:creationId xmlns:a16="http://schemas.microsoft.com/office/drawing/2014/main" id="{88C7A21B-9B48-4777-BF0D-9FB95719C2E7}"/>
              </a:ext>
            </a:extLst>
          </p:cNvPr>
          <p:cNvSpPr>
            <a:spLocks noGrp="1"/>
          </p:cNvSpPr>
          <p:nvPr>
            <p:ph type="sldNum" sz="quarter" idx="11"/>
          </p:nvPr>
        </p:nvSpPr>
        <p:spPr/>
        <p:txBody>
          <a:bodyPr/>
          <a:lstStyle/>
          <a:p>
            <a:fld id="{103EA872-A674-449B-A120-B97244F8E91D}" type="slidenum">
              <a:rPr lang="da-DK" smtClean="0"/>
              <a:pPr/>
              <a:t>‹#›</a:t>
            </a:fld>
            <a:endParaRPr lang="da-DK" dirty="0"/>
          </a:p>
        </p:txBody>
      </p:sp>
    </p:spTree>
    <p:extLst>
      <p:ext uri="{BB962C8B-B14F-4D97-AF65-F5344CB8AC3E}">
        <p14:creationId xmlns:p14="http://schemas.microsoft.com/office/powerpoint/2010/main" val="1187774059"/>
      </p:ext>
    </p:extLst>
  </p:cSld>
  <p:clrMapOvr>
    <a:masterClrMapping/>
  </p:clrMapOvr>
  <p:extLst>
    <p:ext uri="{DCECCB84-F9BA-43D5-87BE-67443E8EF086}">
      <p15:sldGuideLst xmlns:p15="http://schemas.microsoft.com/office/powerpoint/2012/main">
        <p15:guide id="1" pos="6984" userDrawn="1">
          <p15:clr>
            <a:srgbClr val="F26B43"/>
          </p15:clr>
        </p15:guide>
        <p15:guide id="2" pos="1117"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B1D5E1-0C4E-4A74-BE37-26307F7E2821}"/>
              </a:ext>
            </a:extLst>
          </p:cNvPr>
          <p:cNvSpPr>
            <a:spLocks noGrp="1"/>
          </p:cNvSpPr>
          <p:nvPr>
            <p:ph type="title"/>
          </p:nvPr>
        </p:nvSpPr>
        <p:spPr>
          <a:xfrm>
            <a:off x="1774726" y="426127"/>
            <a:ext cx="9312374" cy="972716"/>
          </a:xfrm>
        </p:spPr>
        <p:txBody>
          <a:bodyPr/>
          <a:lstStyle/>
          <a:p>
            <a:r>
              <a:rPr lang="da-DK"/>
              <a:t>Click to edit Master title style</a:t>
            </a:r>
            <a:endParaRPr lang="da-DK" dirty="0"/>
          </a:p>
        </p:txBody>
      </p:sp>
      <p:sp>
        <p:nvSpPr>
          <p:cNvPr id="3" name="Content Placeholder 2"/>
          <p:cNvSpPr>
            <a:spLocks noGrp="1"/>
          </p:cNvSpPr>
          <p:nvPr>
            <p:ph sz="half" idx="1"/>
          </p:nvPr>
        </p:nvSpPr>
        <p:spPr>
          <a:xfrm>
            <a:off x="1774800" y="1706399"/>
            <a:ext cx="4410177"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a-DK"/>
              <a:t>Edit Master text styles</a:t>
            </a:r>
          </a:p>
          <a:p>
            <a:pPr lvl="1"/>
            <a:r>
              <a:rPr lang="da-DK"/>
              <a:t>Second level</a:t>
            </a:r>
          </a:p>
          <a:p>
            <a:pPr lvl="2"/>
            <a:r>
              <a:rPr lang="da-DK"/>
              <a:t>Third level</a:t>
            </a:r>
          </a:p>
          <a:p>
            <a:pPr lvl="3"/>
            <a:r>
              <a:rPr lang="da-DK"/>
              <a:t>Fourth level</a:t>
            </a:r>
          </a:p>
          <a:p>
            <a:pPr lvl="4"/>
            <a:r>
              <a:rPr lang="da-DK"/>
              <a:t>Fifth level</a:t>
            </a:r>
            <a:endParaRPr lang="da-DK" dirty="0"/>
          </a:p>
        </p:txBody>
      </p:sp>
      <p:sp>
        <p:nvSpPr>
          <p:cNvPr id="4" name="Content Placeholder 3"/>
          <p:cNvSpPr>
            <a:spLocks noGrp="1"/>
          </p:cNvSpPr>
          <p:nvPr>
            <p:ph sz="half" idx="2"/>
          </p:nvPr>
        </p:nvSpPr>
        <p:spPr>
          <a:xfrm>
            <a:off x="6678001" y="1706399"/>
            <a:ext cx="4409100"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a-DK"/>
              <a:t>Edit Master text styles</a:t>
            </a:r>
          </a:p>
          <a:p>
            <a:pPr lvl="1"/>
            <a:r>
              <a:rPr lang="da-DK"/>
              <a:t>Second level</a:t>
            </a:r>
          </a:p>
          <a:p>
            <a:pPr lvl="2"/>
            <a:r>
              <a:rPr lang="da-DK"/>
              <a:t>Third level</a:t>
            </a:r>
          </a:p>
          <a:p>
            <a:pPr lvl="3"/>
            <a:r>
              <a:rPr lang="da-DK"/>
              <a:t>Fourth level</a:t>
            </a:r>
          </a:p>
          <a:p>
            <a:pPr lvl="4"/>
            <a:r>
              <a:rPr lang="da-DK"/>
              <a:t>Fifth level</a:t>
            </a:r>
            <a:endParaRPr lang="da-DK" dirty="0"/>
          </a:p>
        </p:txBody>
      </p:sp>
      <p:sp>
        <p:nvSpPr>
          <p:cNvPr id="7" name="Footer Placeholder 6">
            <a:extLst>
              <a:ext uri="{FF2B5EF4-FFF2-40B4-BE49-F238E27FC236}">
                <a16:creationId xmlns:a16="http://schemas.microsoft.com/office/drawing/2014/main" id="{02499420-B0E8-4C8A-8C00-E21262271ADD}"/>
              </a:ext>
            </a:extLst>
          </p:cNvPr>
          <p:cNvSpPr>
            <a:spLocks noGrp="1"/>
          </p:cNvSpPr>
          <p:nvPr>
            <p:ph type="ftr" sz="quarter" idx="10"/>
          </p:nvPr>
        </p:nvSpPr>
        <p:spPr/>
        <p:txBody>
          <a:bodyPr/>
          <a:lstStyle/>
          <a:p>
            <a:endParaRPr lang="da-DK" dirty="0"/>
          </a:p>
        </p:txBody>
      </p:sp>
      <p:sp>
        <p:nvSpPr>
          <p:cNvPr id="8" name="Slide Number Placeholder 7">
            <a:extLst>
              <a:ext uri="{FF2B5EF4-FFF2-40B4-BE49-F238E27FC236}">
                <a16:creationId xmlns:a16="http://schemas.microsoft.com/office/drawing/2014/main" id="{E3EE7F0E-E606-41AC-BBBF-B5AECB1112EB}"/>
              </a:ext>
            </a:extLst>
          </p:cNvPr>
          <p:cNvSpPr>
            <a:spLocks noGrp="1"/>
          </p:cNvSpPr>
          <p:nvPr>
            <p:ph type="sldNum" sz="quarter" idx="11"/>
          </p:nvPr>
        </p:nvSpPr>
        <p:spPr/>
        <p:txBody>
          <a:bodyPr/>
          <a:lstStyle/>
          <a:p>
            <a:fld id="{103EA872-A674-449B-A120-B97244F8E91D}" type="slidenum">
              <a:rPr lang="da-DK" smtClean="0"/>
              <a:pPr/>
              <a:t>‹#›</a:t>
            </a:fld>
            <a:endParaRPr lang="da-DK" dirty="0"/>
          </a:p>
        </p:txBody>
      </p:sp>
    </p:spTree>
    <p:extLst>
      <p:ext uri="{BB962C8B-B14F-4D97-AF65-F5344CB8AC3E}">
        <p14:creationId xmlns:p14="http://schemas.microsoft.com/office/powerpoint/2010/main" val="968907775"/>
      </p:ext>
    </p:extLst>
  </p:cSld>
  <p:clrMapOvr>
    <a:masterClrMapping/>
  </p:clrMapOvr>
  <p:extLst>
    <p:ext uri="{DCECCB84-F9BA-43D5-87BE-67443E8EF086}">
      <p15:sldGuideLst xmlns:p15="http://schemas.microsoft.com/office/powerpoint/2012/main">
        <p15:guide id="1" pos="1118">
          <p15:clr>
            <a:srgbClr val="F26B43"/>
          </p15:clr>
        </p15:guide>
        <p15:guide id="2" pos="3896">
          <p15:clr>
            <a:srgbClr val="F26B43"/>
          </p15:clr>
        </p15:guide>
        <p15:guide id="3" pos="4205">
          <p15:clr>
            <a:srgbClr val="F26B43"/>
          </p15:clr>
        </p15:guide>
        <p15:guide id="4" pos="6984">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two pictures">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0A2595F-A737-4D92-946C-EC0BBF885334}"/>
              </a:ext>
            </a:extLst>
          </p:cNvPr>
          <p:cNvSpPr>
            <a:spLocks noGrp="1"/>
          </p:cNvSpPr>
          <p:nvPr>
            <p:ph type="title"/>
          </p:nvPr>
        </p:nvSpPr>
        <p:spPr>
          <a:xfrm>
            <a:off x="1774726" y="426127"/>
            <a:ext cx="6048672" cy="972716"/>
          </a:xfrm>
        </p:spPr>
        <p:txBody>
          <a:bodyPr/>
          <a:lstStyle/>
          <a:p>
            <a:r>
              <a:rPr lang="da-DK"/>
              <a:t>Click to edit Master title style</a:t>
            </a:r>
            <a:endParaRPr lang="da-DK" dirty="0"/>
          </a:p>
        </p:txBody>
      </p:sp>
      <p:sp>
        <p:nvSpPr>
          <p:cNvPr id="3" name="Content Placeholder 2"/>
          <p:cNvSpPr>
            <a:spLocks noGrp="1"/>
          </p:cNvSpPr>
          <p:nvPr>
            <p:ph idx="1"/>
          </p:nvPr>
        </p:nvSpPr>
        <p:spPr>
          <a:xfrm>
            <a:off x="1774726" y="1706328"/>
            <a:ext cx="6048672" cy="4545578"/>
          </a:xfrm>
        </p:spPr>
        <p:txBody>
          <a:bodyPr/>
          <a:lstStyle/>
          <a:p>
            <a:pPr lvl="0"/>
            <a:r>
              <a:rPr lang="da-DK"/>
              <a:t>Edit Master text styles</a:t>
            </a:r>
          </a:p>
          <a:p>
            <a:pPr lvl="1"/>
            <a:r>
              <a:rPr lang="da-DK"/>
              <a:t>Second level</a:t>
            </a:r>
          </a:p>
          <a:p>
            <a:pPr lvl="2"/>
            <a:r>
              <a:rPr lang="da-DK"/>
              <a:t>Third level</a:t>
            </a:r>
          </a:p>
          <a:p>
            <a:pPr lvl="3"/>
            <a:r>
              <a:rPr lang="da-DK"/>
              <a:t>Fourth level</a:t>
            </a:r>
          </a:p>
          <a:p>
            <a:pPr lvl="4"/>
            <a:r>
              <a:rPr lang="da-DK"/>
              <a:t>Fifth level</a:t>
            </a:r>
            <a:endParaRPr lang="da-DK"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8331213" y="849734"/>
            <a:ext cx="3859200" cy="2505600"/>
          </a:xfrm>
        </p:spPr>
        <p:txBody>
          <a:bodyPr/>
          <a:lstStyle>
            <a:lvl1pPr marL="0" indent="0" algn="ctr">
              <a:buNone/>
              <a:defRPr sz="1200"/>
            </a:lvl1pPr>
          </a:lstStyle>
          <a:p>
            <a:r>
              <a:rPr lang="da-DK" dirty="0"/>
              <a:t>Click the placeholder and paste image via Skyfish icon</a:t>
            </a:r>
            <a:endParaRPr lang="da-DK"/>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8331213" y="3563718"/>
            <a:ext cx="3859200" cy="2505600"/>
          </a:xfrm>
        </p:spPr>
        <p:txBody>
          <a:bodyPr/>
          <a:lstStyle>
            <a:lvl1pPr marL="0" indent="0" algn="ctr">
              <a:buNone/>
              <a:defRPr sz="1200"/>
            </a:lvl1pPr>
          </a:lstStyle>
          <a:p>
            <a:r>
              <a:rPr lang="da-DK" dirty="0"/>
              <a:t>Click the placeholder and paste image via Skyfish icon</a:t>
            </a:r>
            <a:endParaRPr lang="da-DK"/>
          </a:p>
          <a:p>
            <a:endParaRPr lang="da-DK" dirty="0"/>
          </a:p>
        </p:txBody>
      </p:sp>
      <p:sp>
        <p:nvSpPr>
          <p:cNvPr id="2" name="Footer Placeholder 1">
            <a:extLst>
              <a:ext uri="{FF2B5EF4-FFF2-40B4-BE49-F238E27FC236}">
                <a16:creationId xmlns:a16="http://schemas.microsoft.com/office/drawing/2014/main" id="{D2986237-C7E2-4498-82A4-361A340A6504}"/>
              </a:ext>
            </a:extLst>
          </p:cNvPr>
          <p:cNvSpPr>
            <a:spLocks noGrp="1"/>
          </p:cNvSpPr>
          <p:nvPr>
            <p:ph type="ftr" sz="quarter" idx="15"/>
          </p:nvPr>
        </p:nvSpPr>
        <p:spPr/>
        <p:txBody>
          <a:bodyPr/>
          <a:lstStyle/>
          <a:p>
            <a:endParaRPr lang="da-DK" dirty="0"/>
          </a:p>
        </p:txBody>
      </p:sp>
      <p:sp>
        <p:nvSpPr>
          <p:cNvPr id="6" name="Slide Number Placeholder 5">
            <a:extLst>
              <a:ext uri="{FF2B5EF4-FFF2-40B4-BE49-F238E27FC236}">
                <a16:creationId xmlns:a16="http://schemas.microsoft.com/office/drawing/2014/main" id="{21664EEF-2B63-484E-803A-4FCD66F243A5}"/>
              </a:ext>
            </a:extLst>
          </p:cNvPr>
          <p:cNvSpPr>
            <a:spLocks noGrp="1"/>
          </p:cNvSpPr>
          <p:nvPr>
            <p:ph type="sldNum" sz="quarter" idx="16"/>
          </p:nvPr>
        </p:nvSpPr>
        <p:spPr/>
        <p:txBody>
          <a:bodyPr/>
          <a:lstStyle/>
          <a:p>
            <a:fld id="{103EA872-A674-449B-A120-B97244F8E91D}" type="slidenum">
              <a:rPr lang="da-DK" smtClean="0"/>
              <a:pPr/>
              <a:t>‹#›</a:t>
            </a:fld>
            <a:endParaRPr lang="da-DK" dirty="0"/>
          </a:p>
        </p:txBody>
      </p:sp>
    </p:spTree>
    <p:extLst>
      <p:ext uri="{BB962C8B-B14F-4D97-AF65-F5344CB8AC3E}">
        <p14:creationId xmlns:p14="http://schemas.microsoft.com/office/powerpoint/2010/main" val="3922670733"/>
      </p:ext>
    </p:extLst>
  </p:cSld>
  <p:clrMapOvr>
    <a:masterClrMapping/>
  </p:clrMapOvr>
  <p:extLst>
    <p:ext uri="{DCECCB84-F9BA-43D5-87BE-67443E8EF086}">
      <p15:sldGuideLst xmlns:p15="http://schemas.microsoft.com/office/powerpoint/2012/main">
        <p15:guide id="1" pos="4927" userDrawn="1">
          <p15:clr>
            <a:srgbClr val="F26B43"/>
          </p15:clr>
        </p15:guide>
        <p15:guide id="2" pos="5247" userDrawn="1">
          <p15:clr>
            <a:srgbClr val="F26B43"/>
          </p15:clr>
        </p15:guide>
        <p15:guide id="3" pos="1117" userDrawn="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pictures and text">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13382-11A1-48CE-B0A0-D8A7D26861FB}"/>
              </a:ext>
            </a:extLst>
          </p:cNvPr>
          <p:cNvSpPr>
            <a:spLocks noGrp="1"/>
          </p:cNvSpPr>
          <p:nvPr>
            <p:ph type="title"/>
          </p:nvPr>
        </p:nvSpPr>
        <p:spPr>
          <a:xfrm>
            <a:off x="4221360" y="426127"/>
            <a:ext cx="6865740" cy="972716"/>
          </a:xfrm>
        </p:spPr>
        <p:txBody>
          <a:bodyPr/>
          <a:lstStyle/>
          <a:p>
            <a:r>
              <a:rPr lang="da-DK" dirty="0"/>
              <a:t>Click to edit Master title style</a:t>
            </a:r>
            <a:endParaRPr lang="da-DK"/>
          </a:p>
        </p:txBody>
      </p:sp>
      <p:sp>
        <p:nvSpPr>
          <p:cNvPr id="3" name="Content Placeholder 2"/>
          <p:cNvSpPr>
            <a:spLocks noGrp="1"/>
          </p:cNvSpPr>
          <p:nvPr>
            <p:ph idx="1"/>
          </p:nvPr>
        </p:nvSpPr>
        <p:spPr>
          <a:xfrm>
            <a:off x="4221360" y="1706328"/>
            <a:ext cx="6865740" cy="4545578"/>
          </a:xfrm>
        </p:spPr>
        <p:txBody>
          <a:bodyPr/>
          <a:lstStyle/>
          <a:p>
            <a:pPr lvl="0"/>
            <a:r>
              <a:rPr lang="da-DK"/>
              <a:t>Edit Master text styles</a:t>
            </a:r>
          </a:p>
          <a:p>
            <a:pPr lvl="1"/>
            <a:r>
              <a:rPr lang="da-DK"/>
              <a:t>Second level</a:t>
            </a:r>
          </a:p>
          <a:p>
            <a:pPr lvl="2"/>
            <a:r>
              <a:rPr lang="da-DK"/>
              <a:t>Third level</a:t>
            </a:r>
          </a:p>
          <a:p>
            <a:pPr lvl="3"/>
            <a:r>
              <a:rPr lang="da-DK"/>
              <a:t>Fourth level</a:t>
            </a:r>
          </a:p>
          <a:p>
            <a:pPr lvl="4"/>
            <a:r>
              <a:rPr lang="da-DK"/>
              <a:t>Fifth level</a:t>
            </a:r>
            <a:endParaRPr lang="da-DK"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1" y="1314523"/>
            <a:ext cx="3708000" cy="2455200"/>
          </a:xfrm>
        </p:spPr>
        <p:txBody>
          <a:bodyPr/>
          <a:lstStyle>
            <a:lvl1pPr marL="0" indent="0" algn="ctr">
              <a:buNone/>
              <a:defRPr sz="1200"/>
            </a:lvl1pPr>
          </a:lstStyle>
          <a:p>
            <a:r>
              <a:rPr lang="da-DK" dirty="0"/>
              <a:t>Click the placeholder and paste image via Skyfish icon</a:t>
            </a:r>
            <a:endParaRPr lang="da-DK"/>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1" y="3968153"/>
            <a:ext cx="3708000" cy="2455200"/>
          </a:xfrm>
        </p:spPr>
        <p:txBody>
          <a:bodyPr/>
          <a:lstStyle>
            <a:lvl1pPr marL="0" indent="0" algn="ctr">
              <a:buNone/>
              <a:defRPr sz="1200"/>
            </a:lvl1pPr>
          </a:lstStyle>
          <a:p>
            <a:r>
              <a:rPr lang="da-DK" dirty="0"/>
              <a:t>Click the placeholder and paste image via Skyfish icon</a:t>
            </a:r>
            <a:endParaRPr lang="da-DK"/>
          </a:p>
          <a:p>
            <a:endParaRPr lang="da-DK" dirty="0"/>
          </a:p>
        </p:txBody>
      </p:sp>
      <p:sp>
        <p:nvSpPr>
          <p:cNvPr id="2" name="Footer Placeholder 1">
            <a:extLst>
              <a:ext uri="{FF2B5EF4-FFF2-40B4-BE49-F238E27FC236}">
                <a16:creationId xmlns:a16="http://schemas.microsoft.com/office/drawing/2014/main" id="{AE26B732-1A52-4AA9-89FC-8FC5439E40DC}"/>
              </a:ext>
            </a:extLst>
          </p:cNvPr>
          <p:cNvSpPr>
            <a:spLocks noGrp="1"/>
          </p:cNvSpPr>
          <p:nvPr>
            <p:ph type="ftr" sz="quarter" idx="15"/>
          </p:nvPr>
        </p:nvSpPr>
        <p:spPr/>
        <p:txBody>
          <a:bodyPr/>
          <a:lstStyle/>
          <a:p>
            <a:endParaRPr lang="da-DK" dirty="0"/>
          </a:p>
        </p:txBody>
      </p:sp>
      <p:sp>
        <p:nvSpPr>
          <p:cNvPr id="6" name="Slide Number Placeholder 5">
            <a:extLst>
              <a:ext uri="{FF2B5EF4-FFF2-40B4-BE49-F238E27FC236}">
                <a16:creationId xmlns:a16="http://schemas.microsoft.com/office/drawing/2014/main" id="{3B25D0DC-E43F-43DA-AA0F-C0C54C8939F7}"/>
              </a:ext>
            </a:extLst>
          </p:cNvPr>
          <p:cNvSpPr>
            <a:spLocks noGrp="1"/>
          </p:cNvSpPr>
          <p:nvPr>
            <p:ph type="sldNum" sz="quarter" idx="16"/>
          </p:nvPr>
        </p:nvSpPr>
        <p:spPr/>
        <p:txBody>
          <a:bodyPr/>
          <a:lstStyle/>
          <a:p>
            <a:fld id="{103EA872-A674-449B-A120-B97244F8E91D}" type="slidenum">
              <a:rPr lang="da-DK" smtClean="0"/>
              <a:pPr/>
              <a:t>‹#›</a:t>
            </a:fld>
            <a:endParaRPr lang="da-DK" dirty="0"/>
          </a:p>
        </p:txBody>
      </p:sp>
    </p:spTree>
    <p:extLst>
      <p:ext uri="{BB962C8B-B14F-4D97-AF65-F5344CB8AC3E}">
        <p14:creationId xmlns:p14="http://schemas.microsoft.com/office/powerpoint/2010/main" val="1283562364"/>
      </p:ext>
    </p:extLst>
  </p:cSld>
  <p:clrMapOvr>
    <a:masterClrMapping/>
  </p:clrMapOvr>
  <p:extLst>
    <p:ext uri="{DCECCB84-F9BA-43D5-87BE-67443E8EF086}">
      <p15:sldGuideLst xmlns:p15="http://schemas.microsoft.com/office/powerpoint/2012/main">
        <p15:guide id="1" pos="6984" userDrawn="1">
          <p15:clr>
            <a:srgbClr val="F26B43"/>
          </p15:clr>
        </p15:guide>
        <p15:guide id="2" pos="2660" userDrawn="1">
          <p15:clr>
            <a:srgbClr val="F26B43"/>
          </p15:clr>
        </p15:guide>
        <p15:guide id="3" pos="2335" userDrawn="1">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53C3-F3F7-4638-96F8-7CF20CB55E0C}"/>
              </a:ext>
            </a:extLst>
          </p:cNvPr>
          <p:cNvSpPr>
            <a:spLocks noGrp="1"/>
          </p:cNvSpPr>
          <p:nvPr>
            <p:ph type="title" hasCustomPrompt="1"/>
          </p:nvPr>
        </p:nvSpPr>
        <p:spPr>
          <a:xfrm>
            <a:off x="247650" y="980727"/>
            <a:ext cx="3740400" cy="418115"/>
          </a:xfrm>
        </p:spPr>
        <p:txBody>
          <a:bodyPr/>
          <a:lstStyle>
            <a:lvl1pPr>
              <a:defRPr sz="2400"/>
            </a:lvl1pPr>
          </a:lstStyle>
          <a:p>
            <a:r>
              <a:rPr lang="da-DK" dirty="0"/>
              <a:t>Click to add title one line</a:t>
            </a:r>
          </a:p>
        </p:txBody>
      </p:sp>
      <p:sp>
        <p:nvSpPr>
          <p:cNvPr id="15" name="Content Placeholder 2">
            <a:extLst>
              <a:ext uri="{FF2B5EF4-FFF2-40B4-BE49-F238E27FC236}">
                <a16:creationId xmlns:a16="http://schemas.microsoft.com/office/drawing/2014/main" id="{CC0DB591-4602-46B3-B1C3-1E64148AB9B7}"/>
              </a:ext>
            </a:extLst>
          </p:cNvPr>
          <p:cNvSpPr>
            <a:spLocks noGrp="1"/>
          </p:cNvSpPr>
          <p:nvPr>
            <p:ph idx="1"/>
          </p:nvPr>
        </p:nvSpPr>
        <p:spPr>
          <a:xfrm>
            <a:off x="247650" y="4407150"/>
            <a:ext cx="3740400" cy="184442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da-DK" dirty="0"/>
              <a:t>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19" name="Text Placeholder 18">
            <a:extLst>
              <a:ext uri="{FF2B5EF4-FFF2-40B4-BE49-F238E27FC236}">
                <a16:creationId xmlns:a16="http://schemas.microsoft.com/office/drawing/2014/main" id="{68416079-1CFC-426F-A6ED-5AB355FC545F}"/>
              </a:ext>
            </a:extLst>
          </p:cNvPr>
          <p:cNvSpPr>
            <a:spLocks noGrp="1"/>
          </p:cNvSpPr>
          <p:nvPr>
            <p:ph type="body" sz="quarter" idx="21" hasCustomPrompt="1"/>
          </p:nvPr>
        </p:nvSpPr>
        <p:spPr>
          <a:xfrm>
            <a:off x="42227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da-DK" dirty="0"/>
              <a:t>Click to add title one line</a:t>
            </a:r>
            <a:endParaRPr lang="da-DK"/>
          </a:p>
        </p:txBody>
      </p:sp>
      <p:sp>
        <p:nvSpPr>
          <p:cNvPr id="21" name="Content Placeholder 20">
            <a:extLst>
              <a:ext uri="{FF2B5EF4-FFF2-40B4-BE49-F238E27FC236}">
                <a16:creationId xmlns:a16="http://schemas.microsoft.com/office/drawing/2014/main" id="{D358873C-68BF-4E89-B536-B3248F2B25FE}"/>
              </a:ext>
            </a:extLst>
          </p:cNvPr>
          <p:cNvSpPr>
            <a:spLocks noGrp="1"/>
          </p:cNvSpPr>
          <p:nvPr>
            <p:ph sz="quarter" idx="22"/>
          </p:nvPr>
        </p:nvSpPr>
        <p:spPr>
          <a:xfrm>
            <a:off x="4222750" y="4406899"/>
            <a:ext cx="3740401"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da-DK" dirty="0"/>
              <a:t>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a:p>
            <a:pPr lvl="5"/>
            <a:endParaRPr lang="da-DK" dirty="0"/>
          </a:p>
        </p:txBody>
      </p:sp>
      <p:sp>
        <p:nvSpPr>
          <p:cNvPr id="23" name="Text Placeholder 22">
            <a:extLst>
              <a:ext uri="{FF2B5EF4-FFF2-40B4-BE49-F238E27FC236}">
                <a16:creationId xmlns:a16="http://schemas.microsoft.com/office/drawing/2014/main" id="{69A0E900-1FE2-4CC1-B435-93F3A1189356}"/>
              </a:ext>
            </a:extLst>
          </p:cNvPr>
          <p:cNvSpPr>
            <a:spLocks noGrp="1"/>
          </p:cNvSpPr>
          <p:nvPr>
            <p:ph type="body" sz="quarter" idx="23" hasCustomPrompt="1"/>
          </p:nvPr>
        </p:nvSpPr>
        <p:spPr>
          <a:xfrm>
            <a:off x="81978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da-DK" dirty="0"/>
              <a:t>Click to add title one line</a:t>
            </a:r>
            <a:endParaRPr lang="da-DK"/>
          </a:p>
        </p:txBody>
      </p:sp>
      <p:sp>
        <p:nvSpPr>
          <p:cNvPr id="25" name="Content Placeholder 24">
            <a:extLst>
              <a:ext uri="{FF2B5EF4-FFF2-40B4-BE49-F238E27FC236}">
                <a16:creationId xmlns:a16="http://schemas.microsoft.com/office/drawing/2014/main" id="{E094886A-F110-4851-B1DA-8DFC40D509F8}"/>
              </a:ext>
            </a:extLst>
          </p:cNvPr>
          <p:cNvSpPr>
            <a:spLocks noGrp="1"/>
          </p:cNvSpPr>
          <p:nvPr>
            <p:ph sz="quarter" idx="24"/>
          </p:nvPr>
        </p:nvSpPr>
        <p:spPr>
          <a:xfrm>
            <a:off x="8197850" y="4406899"/>
            <a:ext cx="3740400"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da-DK" dirty="0"/>
              <a:t>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a:p>
            <a:pPr lvl="5"/>
            <a:endParaRPr lang="da-DK" dirty="0"/>
          </a:p>
        </p:txBody>
      </p:sp>
      <p:sp>
        <p:nvSpPr>
          <p:cNvPr id="9" name="Picture Placeholder 8">
            <a:extLst>
              <a:ext uri="{FF2B5EF4-FFF2-40B4-BE49-F238E27FC236}">
                <a16:creationId xmlns:a16="http://schemas.microsoft.com/office/drawing/2014/main" id="{91B02311-54A6-4455-B615-BBCA0DA742E4}"/>
              </a:ext>
            </a:extLst>
          </p:cNvPr>
          <p:cNvSpPr>
            <a:spLocks noGrp="1"/>
          </p:cNvSpPr>
          <p:nvPr>
            <p:ph type="pic" sz="quarter" idx="18" hasCustomPrompt="1"/>
          </p:nvPr>
        </p:nvSpPr>
        <p:spPr>
          <a:xfrm>
            <a:off x="247650" y="1546282"/>
            <a:ext cx="3740400" cy="2664000"/>
          </a:xfrm>
        </p:spPr>
        <p:txBody>
          <a:bodyPr/>
          <a:lstStyle>
            <a:lvl1pPr marL="0" indent="0" algn="ctr">
              <a:buNone/>
              <a:defRPr sz="1200"/>
            </a:lvl1pPr>
          </a:lstStyle>
          <a:p>
            <a:r>
              <a:rPr lang="da-DK" dirty="0"/>
              <a:t>Click the placeholder and paste image via Skyfish icon</a:t>
            </a:r>
            <a:endParaRPr lang="da-DK"/>
          </a:p>
        </p:txBody>
      </p:sp>
      <p:sp>
        <p:nvSpPr>
          <p:cNvPr id="13" name="Picture Placeholder 8">
            <a:extLst>
              <a:ext uri="{FF2B5EF4-FFF2-40B4-BE49-F238E27FC236}">
                <a16:creationId xmlns:a16="http://schemas.microsoft.com/office/drawing/2014/main" id="{710A5827-3485-49A0-81F0-FF89EE34B804}"/>
              </a:ext>
            </a:extLst>
          </p:cNvPr>
          <p:cNvSpPr>
            <a:spLocks noGrp="1"/>
          </p:cNvSpPr>
          <p:nvPr>
            <p:ph type="pic" sz="quarter" idx="19" hasCustomPrompt="1"/>
          </p:nvPr>
        </p:nvSpPr>
        <p:spPr>
          <a:xfrm>
            <a:off x="4223149" y="1548581"/>
            <a:ext cx="3740400" cy="2664000"/>
          </a:xfrm>
        </p:spPr>
        <p:txBody>
          <a:bodyPr/>
          <a:lstStyle>
            <a:lvl1pPr marL="0" indent="0" algn="ctr">
              <a:buNone/>
              <a:defRPr sz="1200"/>
            </a:lvl1pPr>
          </a:lstStyle>
          <a:p>
            <a:r>
              <a:rPr lang="da-DK" dirty="0"/>
              <a:t>Click the placeholder and paste image via Skyfish icon</a:t>
            </a:r>
            <a:endParaRPr lang="da-DK"/>
          </a:p>
        </p:txBody>
      </p:sp>
      <p:sp>
        <p:nvSpPr>
          <p:cNvPr id="14" name="Picture Placeholder 8">
            <a:extLst>
              <a:ext uri="{FF2B5EF4-FFF2-40B4-BE49-F238E27FC236}">
                <a16:creationId xmlns:a16="http://schemas.microsoft.com/office/drawing/2014/main" id="{E27B0558-FCB8-4A55-9BA9-182DFF0387F4}"/>
              </a:ext>
            </a:extLst>
          </p:cNvPr>
          <p:cNvSpPr>
            <a:spLocks noGrp="1"/>
          </p:cNvSpPr>
          <p:nvPr>
            <p:ph type="pic" sz="quarter" idx="20" hasCustomPrompt="1"/>
          </p:nvPr>
        </p:nvSpPr>
        <p:spPr>
          <a:xfrm>
            <a:off x="8198648" y="1546282"/>
            <a:ext cx="3740400" cy="2664000"/>
          </a:xfrm>
        </p:spPr>
        <p:txBody>
          <a:bodyPr/>
          <a:lstStyle>
            <a:lvl1pPr marL="0" indent="0" algn="ctr">
              <a:buNone/>
              <a:defRPr sz="1200"/>
            </a:lvl1pPr>
          </a:lstStyle>
          <a:p>
            <a:r>
              <a:rPr lang="da-DK" dirty="0"/>
              <a:t>Click the placeholder and paste image via Skyfish icon</a:t>
            </a:r>
            <a:endParaRPr lang="da-DK"/>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da-DK"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da-DK" smtClean="0"/>
              <a:pPr/>
              <a:t>‹#›</a:t>
            </a:fld>
            <a:endParaRPr lang="da-DK" dirty="0"/>
          </a:p>
        </p:txBody>
      </p:sp>
    </p:spTree>
    <p:extLst>
      <p:ext uri="{BB962C8B-B14F-4D97-AF65-F5344CB8AC3E}">
        <p14:creationId xmlns:p14="http://schemas.microsoft.com/office/powerpoint/2010/main" val="18863740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p15:clr>
            <a:srgbClr val="F26B43"/>
          </p15:clr>
        </p15:guide>
        <p15:guide id="2" pos="7522" userDrawn="1">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97DEAA-3B7B-49C7-8C28-3F21F36A93D7}"/>
              </a:ext>
            </a:extLst>
          </p:cNvPr>
          <p:cNvSpPr>
            <a:spLocks noGrp="1"/>
          </p:cNvSpPr>
          <p:nvPr>
            <p:ph type="title"/>
          </p:nvPr>
        </p:nvSpPr>
        <p:spPr/>
        <p:txBody>
          <a:bodyPr/>
          <a:lstStyle/>
          <a:p>
            <a:r>
              <a:rPr lang="da-DK"/>
              <a:t>Click to edit Master title style</a:t>
            </a:r>
            <a:endParaRPr lang="da-DK" dirty="0"/>
          </a:p>
        </p:txBody>
      </p:sp>
      <p:sp>
        <p:nvSpPr>
          <p:cNvPr id="2" name="Footer Placeholder 1">
            <a:extLst>
              <a:ext uri="{FF2B5EF4-FFF2-40B4-BE49-F238E27FC236}">
                <a16:creationId xmlns:a16="http://schemas.microsoft.com/office/drawing/2014/main" id="{51F74546-9D06-4CF7-806D-E04B043BF5A5}"/>
              </a:ext>
            </a:extLst>
          </p:cNvPr>
          <p:cNvSpPr>
            <a:spLocks noGrp="1"/>
          </p:cNvSpPr>
          <p:nvPr>
            <p:ph type="ftr" sz="quarter" idx="10"/>
          </p:nvPr>
        </p:nvSpPr>
        <p:spPr/>
        <p:txBody>
          <a:bodyPr/>
          <a:lstStyle/>
          <a:p>
            <a:endParaRPr lang="da-DK" dirty="0"/>
          </a:p>
        </p:txBody>
      </p:sp>
      <p:sp>
        <p:nvSpPr>
          <p:cNvPr id="6" name="Slide Number Placeholder 5">
            <a:extLst>
              <a:ext uri="{FF2B5EF4-FFF2-40B4-BE49-F238E27FC236}">
                <a16:creationId xmlns:a16="http://schemas.microsoft.com/office/drawing/2014/main" id="{42F53AB3-8AAF-469F-AD3F-AE5E1A39D7C8}"/>
              </a:ext>
            </a:extLst>
          </p:cNvPr>
          <p:cNvSpPr>
            <a:spLocks noGrp="1"/>
          </p:cNvSpPr>
          <p:nvPr>
            <p:ph type="sldNum" sz="quarter" idx="11"/>
          </p:nvPr>
        </p:nvSpPr>
        <p:spPr/>
        <p:txBody>
          <a:bodyPr/>
          <a:lstStyle/>
          <a:p>
            <a:fld id="{103EA872-A674-449B-A120-B97244F8E91D}" type="slidenum">
              <a:rPr lang="da-DK" smtClean="0"/>
              <a:pPr/>
              <a:t>‹#›</a:t>
            </a:fld>
            <a:endParaRPr lang="da-DK" dirty="0"/>
          </a:p>
        </p:txBody>
      </p:sp>
    </p:spTree>
    <p:extLst>
      <p:ext uri="{BB962C8B-B14F-4D97-AF65-F5344CB8AC3E}">
        <p14:creationId xmlns:p14="http://schemas.microsoft.com/office/powerpoint/2010/main" val="120845512"/>
      </p:ext>
    </p:extLst>
  </p:cSld>
  <p:clrMapOvr>
    <a:masterClrMapping/>
  </p:clrMapOvr>
  <p:extLst>
    <p:ext uri="{DCECCB84-F9BA-43D5-87BE-67443E8EF086}">
      <p15:sldGuideLst xmlns:p15="http://schemas.microsoft.com/office/powerpoint/2012/main">
        <p15:guide id="1" pos="1117" userDrawn="1">
          <p15:clr>
            <a:srgbClr val="F26B43"/>
          </p15:clr>
        </p15:guide>
        <p15:guide id="2" pos="6984"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ogo og footer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E75ABF-082F-4A38-B952-09157E37A81A}"/>
              </a:ext>
            </a:extLst>
          </p:cNvPr>
          <p:cNvSpPr>
            <a:spLocks noGrp="1"/>
          </p:cNvSpPr>
          <p:nvPr>
            <p:ph type="ftr" sz="quarter" idx="10"/>
          </p:nvPr>
        </p:nvSpPr>
        <p:spPr/>
        <p:txBody>
          <a:bodyPr/>
          <a:lstStyle/>
          <a:p>
            <a:endParaRPr lang="da-DK" dirty="0"/>
          </a:p>
        </p:txBody>
      </p:sp>
      <p:sp>
        <p:nvSpPr>
          <p:cNvPr id="5" name="Slide Number Placeholder 4">
            <a:extLst>
              <a:ext uri="{FF2B5EF4-FFF2-40B4-BE49-F238E27FC236}">
                <a16:creationId xmlns:a16="http://schemas.microsoft.com/office/drawing/2014/main" id="{D0A39F3A-7714-4FD6-9132-D60FFA220D98}"/>
              </a:ext>
            </a:extLst>
          </p:cNvPr>
          <p:cNvSpPr>
            <a:spLocks noGrp="1"/>
          </p:cNvSpPr>
          <p:nvPr>
            <p:ph type="sldNum" sz="quarter" idx="11"/>
          </p:nvPr>
        </p:nvSpPr>
        <p:spPr/>
        <p:txBody>
          <a:bodyPr/>
          <a:lstStyle/>
          <a:p>
            <a:fld id="{103EA872-A674-449B-A120-B97244F8E91D}" type="slidenum">
              <a:rPr lang="da-DK" smtClean="0"/>
              <a:pPr/>
              <a:t>‹#›</a:t>
            </a:fld>
            <a:endParaRPr lang="da-DK" dirty="0"/>
          </a:p>
        </p:txBody>
      </p:sp>
    </p:spTree>
    <p:extLst>
      <p:ext uri="{BB962C8B-B14F-4D97-AF65-F5344CB8AC3E}">
        <p14:creationId xmlns:p14="http://schemas.microsoft.com/office/powerpoint/2010/main" val="266926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Logo color">
            <a:extLst>
              <a:ext uri="{FF2B5EF4-FFF2-40B4-BE49-F238E27FC236}">
                <a16:creationId xmlns:a16="http://schemas.microsoft.com/office/drawing/2014/main" id="{ADC92552-7939-46C1-AAFE-B97F51EBFFE9}"/>
              </a:ext>
            </a:extLst>
          </p:cNvPr>
          <p:cNvSpPr>
            <a:spLocks noChangeAspect="1"/>
          </p:cNvSpPr>
          <p:nvPr userDrawn="1">
            <p:custDataLst>
              <p:tags r:id="rId13"/>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171748"/>
          </a:solidFill>
          <a:ln>
            <a:noFill/>
          </a:ln>
        </p:spPr>
        <p:txBody>
          <a:bodyPr vert="horz" wrap="square" lIns="91440" tIns="45720" rIns="91440" bIns="45720" numCol="1" anchor="t" anchorCtr="0" compatLnSpc="1">
            <a:prstTxWarp prst="textNoShape">
              <a:avLst/>
            </a:prstTxWarp>
            <a:noAutofit/>
          </a:bodyPr>
          <a:lstStyle/>
          <a:p>
            <a:endParaRPr lang="da-DK"/>
          </a:p>
        </p:txBody>
      </p:sp>
      <p:sp>
        <p:nvSpPr>
          <p:cNvPr id="11" name="Bottom bar">
            <a:extLst>
              <a:ext uri="{FF2B5EF4-FFF2-40B4-BE49-F238E27FC236}">
                <a16:creationId xmlns:a16="http://schemas.microsoft.com/office/drawing/2014/main" id="{FFFFD011-0D94-46EE-B45C-787FE82C3B5E}"/>
              </a:ext>
            </a:extLst>
          </p:cNvPr>
          <p:cNvSpPr/>
          <p:nvPr userDrawn="1"/>
        </p:nvSpPr>
        <p:spPr bwMode="auto">
          <a:xfrm>
            <a:off x="0" y="6541200"/>
            <a:ext cx="12193200" cy="3168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da-DK" sz="1600" b="0" i="0" u="none" strike="noStrike" cap="none" normalizeH="0" baseline="0" dirty="0" err="1">
              <a:ln>
                <a:noFill/>
              </a:ln>
              <a:solidFill>
                <a:srgbClr val="FFFFFF"/>
              </a:solidFill>
              <a:effectLst/>
              <a:latin typeface="+mn-lt"/>
              <a:ea typeface="ＭＳ Ｐゴシック" pitchFamily="-80" charset="-128"/>
            </a:endParaRPr>
          </a:p>
        </p:txBody>
      </p:sp>
      <p:sp>
        <p:nvSpPr>
          <p:cNvPr id="3" name="FLD_Presentation Title"/>
          <p:cNvSpPr>
            <a:spLocks noGrp="1"/>
          </p:cNvSpPr>
          <p:nvPr>
            <p:ph type="ftr" sz="quarter" idx="3"/>
          </p:nvPr>
        </p:nvSpPr>
        <p:spPr>
          <a:xfrm>
            <a:off x="0" y="6912000"/>
            <a:ext cx="0" cy="0"/>
          </a:xfrm>
          <a:prstGeom prst="rect">
            <a:avLst/>
          </a:prstGeom>
        </p:spPr>
        <p:txBody>
          <a:bodyPr vert="horz" lIns="0" tIns="0" rIns="0" bIns="0" rtlCol="0" anchor="t" anchorCtr="0"/>
          <a:lstStyle>
            <a:lvl1pPr algn="l">
              <a:spcBef>
                <a:spcPts val="0"/>
              </a:spcBef>
              <a:defRPr sz="700" b="0">
                <a:noFill/>
                <a:latin typeface="+mn-lt"/>
              </a:defRPr>
            </a:lvl1pPr>
          </a:lstStyle>
          <a:p>
            <a:endParaRPr lang="da-DK" dirty="0"/>
          </a:p>
        </p:txBody>
      </p:sp>
      <p:sp>
        <p:nvSpPr>
          <p:cNvPr id="4" name="Slide Number Placeholder 3"/>
          <p:cNvSpPr>
            <a:spLocks noGrp="1"/>
          </p:cNvSpPr>
          <p:nvPr>
            <p:ph type="sldNum" sz="quarter" idx="4"/>
          </p:nvPr>
        </p:nvSpPr>
        <p:spPr>
          <a:xfrm>
            <a:off x="11506450" y="6541200"/>
            <a:ext cx="432600" cy="316800"/>
          </a:xfrm>
          <a:prstGeom prst="rect">
            <a:avLst/>
          </a:prstGeom>
        </p:spPr>
        <p:txBody>
          <a:bodyPr vert="horz" lIns="0" tIns="0" rIns="0" bIns="0" rtlCol="0" anchor="ctr" anchorCtr="0"/>
          <a:lstStyle>
            <a:lvl1pPr algn="l">
              <a:defRPr sz="700" b="1">
                <a:solidFill>
                  <a:schemeClr val="bg1"/>
                </a:solidFill>
                <a:latin typeface="+mn-lt"/>
              </a:defRPr>
            </a:lvl1pPr>
          </a:lstStyle>
          <a:p>
            <a:fld id="{103EA872-A674-449B-A120-B97244F8E91D}" type="slidenum">
              <a:rPr lang="da-DK" smtClean="0"/>
              <a:pPr/>
              <a:t>‹#›</a:t>
            </a:fld>
            <a:endParaRPr lang="da-DK" dirty="0"/>
          </a:p>
        </p:txBody>
      </p:sp>
      <p:sp>
        <p:nvSpPr>
          <p:cNvPr id="113666" name="Rectangle 2"/>
          <p:cNvSpPr>
            <a:spLocks noGrp="1" noChangeArrowheads="1"/>
          </p:cNvSpPr>
          <p:nvPr>
            <p:ph type="title"/>
          </p:nvPr>
        </p:nvSpPr>
        <p:spPr bwMode="auto">
          <a:xfrm>
            <a:off x="1774726" y="426127"/>
            <a:ext cx="9312374" cy="97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da-DK" dirty="0"/>
              <a:t>Click to edit Master title style</a:t>
            </a:r>
          </a:p>
        </p:txBody>
      </p:sp>
      <p:sp>
        <p:nvSpPr>
          <p:cNvPr id="113667" name="Rectangle 3"/>
          <p:cNvSpPr>
            <a:spLocks noGrp="1" noChangeArrowheads="1"/>
          </p:cNvSpPr>
          <p:nvPr>
            <p:ph type="body" idx="1"/>
          </p:nvPr>
        </p:nvSpPr>
        <p:spPr bwMode="auto">
          <a:xfrm>
            <a:off x="1774726" y="1706328"/>
            <a:ext cx="9312374" cy="4545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da-DK" dirty="0"/>
              <a:t>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a:p>
            <a:pPr lvl="5"/>
            <a:endParaRPr lang="da-DK" dirty="0"/>
          </a:p>
        </p:txBody>
      </p:sp>
      <p:sp>
        <p:nvSpPr>
          <p:cNvPr id="113676" name="text" descr="{&quot;templafy&quot;:{&quot;id&quot;:&quot;b8f70e2a-334e-420e-9394-737081c6aac2&quot;}}" title="UserProfile.Offices.Workarea_{{DocumentLanguage}}"/>
          <p:cNvSpPr>
            <a:spLocks noChangeArrowheads="1"/>
          </p:cNvSpPr>
          <p:nvPr userDrawn="1"/>
        </p:nvSpPr>
        <p:spPr bwMode="auto">
          <a:xfrm>
            <a:off x="1774726" y="6541200"/>
            <a:ext cx="3397071" cy="316800"/>
          </a:xfrm>
          <a:prstGeom prst="rect">
            <a:avLst/>
          </a:prstGeom>
          <a:noFill/>
          <a:ln>
            <a:noFill/>
          </a:ln>
        </p:spPr>
        <p:txBody>
          <a:bodyPr lIns="0" tIns="0" rIns="0" bIns="0" anchor="ctr" anchorCtr="0"/>
          <a:lstStyle/>
          <a:p>
            <a:pPr algn="l" eaLnBrk="0" hangingPunct="0">
              <a:spcBef>
                <a:spcPct val="0"/>
              </a:spcBef>
            </a:pPr>
            <a:r>
              <a:rPr lang="da-DK" sz="700" b="1" dirty="0">
                <a:solidFill>
                  <a:schemeClr val="bg1"/>
                </a:solidFill>
                <a:latin typeface="+mn-lt"/>
              </a:rPr>
              <a:t>DTU Bioengineering</a:t>
            </a:r>
          </a:p>
        </p:txBody>
      </p:sp>
      <p:sp>
        <p:nvSpPr>
          <p:cNvPr id="5" name="date" descr="{&quot;templafy&quot;:{&quot;id&quot;:&quot;d6b2f9fe-dfe1-45df-a1e8-f03a51af40fb&quot;}}" title="Form.Date">
            <a:extLst>
              <a:ext uri="{FF2B5EF4-FFF2-40B4-BE49-F238E27FC236}">
                <a16:creationId xmlns:a16="http://schemas.microsoft.com/office/drawing/2014/main" id="{792B975C-625D-4095-8E1D-63F20A11B57C}"/>
              </a:ext>
            </a:extLst>
          </p:cNvPr>
          <p:cNvSpPr/>
          <p:nvPr userDrawn="1"/>
        </p:nvSpPr>
        <p:spPr bwMode="auto">
          <a:xfrm>
            <a:off x="251363" y="6541200"/>
            <a:ext cx="1104013" cy="3168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da-DK" sz="700" b="1" i="0" u="none" strike="noStrike" cap="none" normalizeH="0" baseline="0" dirty="0">
                <a:ln>
                  <a:noFill/>
                </a:ln>
                <a:solidFill>
                  <a:schemeClr val="bg1"/>
                </a:solidFill>
                <a:effectLst/>
                <a:latin typeface="+mn-lt"/>
                <a:ea typeface="ＭＳ Ｐゴシック" pitchFamily="-80" charset="-128"/>
              </a:rPr>
              <a:t>20. september 2022</a:t>
            </a:r>
          </a:p>
        </p:txBody>
      </p:sp>
      <p:sp>
        <p:nvSpPr>
          <p:cNvPr id="7" name="text" descr="{&quot;templafy&quot;:{&quot;id&quot;:&quot;a2c58b15-ed93-41cd-95f0-d4fd8b3f1e63&quot;}}" title="Form.PresentationTitle">
            <a:extLst>
              <a:ext uri="{FF2B5EF4-FFF2-40B4-BE49-F238E27FC236}">
                <a16:creationId xmlns:a16="http://schemas.microsoft.com/office/drawing/2014/main" id="{06B09BDB-1C7D-4F8A-8F1B-82D88054A428}"/>
              </a:ext>
            </a:extLst>
          </p:cNvPr>
          <p:cNvSpPr txBox="1"/>
          <p:nvPr userDrawn="1"/>
        </p:nvSpPr>
        <p:spPr>
          <a:xfrm>
            <a:off x="5591149" y="6541200"/>
            <a:ext cx="5495949" cy="316800"/>
          </a:xfrm>
          <a:prstGeom prst="rect">
            <a:avLst/>
          </a:prstGeom>
          <a:noFill/>
        </p:spPr>
        <p:txBody>
          <a:bodyPr wrap="square" lIns="0" tIns="0" rIns="0" bIns="0" rtlCol="0" anchor="ctr" anchorCtr="0">
            <a:noAutofit/>
          </a:bodyPr>
          <a:lstStyle/>
          <a:p>
            <a:pPr algn="r"/>
            <a:endParaRPr lang="da-DK" sz="700" dirty="0">
              <a:solidFill>
                <a:schemeClr val="bg1"/>
              </a:solidFill>
              <a:latin typeface="+mn-lt"/>
            </a:endParaRPr>
          </a:p>
        </p:txBody>
      </p:sp>
      <p:sp>
        <p:nvSpPr>
          <p:cNvPr id="2" name="Top bar">
            <a:extLst>
              <a:ext uri="{FF2B5EF4-FFF2-40B4-BE49-F238E27FC236}">
                <a16:creationId xmlns:a16="http://schemas.microsoft.com/office/drawing/2014/main" id="{35912424-89BF-4A93-9096-3282916C71FE}"/>
              </a:ext>
            </a:extLst>
          </p:cNvPr>
          <p:cNvSpPr/>
          <p:nvPr userDrawn="1"/>
        </p:nvSpPr>
        <p:spPr bwMode="auto">
          <a:xfrm>
            <a:off x="0" y="0"/>
            <a:ext cx="12193200" cy="504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da-DK"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2454702602"/>
      </p:ext>
    </p:extLst>
  </p:cSld>
  <p:clrMap bg1="lt1" tx1="dk1" bg2="lt2" tx2="dk2" accent1="accent1" accent2="accent2" accent3="accent3" accent4="accent4" accent5="accent5" accent6="accent6" hlink="hlink" folHlink="folHlink"/>
  <p:sldLayoutIdLst>
    <p:sldLayoutId id="2147483663" r:id="rId1"/>
    <p:sldLayoutId id="2147483671" r:id="rId2"/>
    <p:sldLayoutId id="2147483664" r:id="rId3"/>
    <p:sldLayoutId id="2147483677" r:id="rId4"/>
    <p:sldLayoutId id="2147483672" r:id="rId5"/>
    <p:sldLayoutId id="2147483673" r:id="rId6"/>
    <p:sldLayoutId id="2147483676" r:id="rId7"/>
    <p:sldLayoutId id="2147483666" r:id="rId8"/>
    <p:sldLayoutId id="2147483667" r:id="rId9"/>
    <p:sldLayoutId id="2147483668" r:id="rId10"/>
    <p:sldLayoutId id="2147483669" r:id="rId11"/>
  </p:sldLayoutIdLst>
  <p:hf hdr="0" dt="0"/>
  <p:txStyles>
    <p:title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p:titleStyle>
    <p:bodyStyle>
      <a:lvl1pPr marL="198000" indent="-198000" algn="l" rtl="0" eaLnBrk="1" fontAlgn="base" hangingPunct="1">
        <a:spcBef>
          <a:spcPct val="20000"/>
        </a:spcBef>
        <a:spcAft>
          <a:spcPct val="0"/>
        </a:spcAft>
        <a:buChar char="•"/>
        <a:defRPr sz="1800">
          <a:solidFill>
            <a:schemeClr val="tx1"/>
          </a:solidFill>
          <a:latin typeface="+mn-lt"/>
          <a:ea typeface="+mn-ea"/>
          <a:cs typeface="+mn-cs"/>
        </a:defRPr>
      </a:lvl1pPr>
      <a:lvl2pPr marL="414000" indent="-198000" algn="l" rtl="0" eaLnBrk="1" fontAlgn="base" hangingPunct="1">
        <a:spcBef>
          <a:spcPct val="20000"/>
        </a:spcBef>
        <a:spcAft>
          <a:spcPct val="0"/>
        </a:spcAft>
        <a:buChar char="–"/>
        <a:defRPr sz="1800">
          <a:solidFill>
            <a:schemeClr val="tx1"/>
          </a:solidFill>
          <a:latin typeface="+mn-lt"/>
          <a:ea typeface="+mn-ea"/>
        </a:defRPr>
      </a:lvl2pPr>
      <a:lvl3pPr marL="615600" indent="-198000" algn="l" rtl="0" eaLnBrk="1" fontAlgn="base" hangingPunct="1">
        <a:spcBef>
          <a:spcPct val="20000"/>
        </a:spcBef>
        <a:spcAft>
          <a:spcPct val="0"/>
        </a:spcAft>
        <a:buChar char="•"/>
        <a:defRPr sz="1800">
          <a:solidFill>
            <a:schemeClr val="tx1"/>
          </a:solidFill>
          <a:latin typeface="+mn-lt"/>
          <a:ea typeface="+mn-ea"/>
        </a:defRPr>
      </a:lvl3pPr>
      <a:lvl4pPr marL="828000" indent="-198000" algn="l" rtl="0" eaLnBrk="1" fontAlgn="base" hangingPunct="1">
        <a:spcBef>
          <a:spcPct val="20000"/>
        </a:spcBef>
        <a:spcAft>
          <a:spcPct val="0"/>
        </a:spcAft>
        <a:buChar char="–"/>
        <a:defRPr sz="1800">
          <a:solidFill>
            <a:schemeClr val="tx1"/>
          </a:solidFill>
          <a:latin typeface="+mn-lt"/>
          <a:ea typeface="+mn-ea"/>
        </a:defRPr>
      </a:lvl4pPr>
      <a:lvl5pPr marL="1026000" indent="-198000" algn="l" rtl="0" eaLnBrk="1" fontAlgn="base" hangingPunct="1">
        <a:spcBef>
          <a:spcPct val="20000"/>
        </a:spcBef>
        <a:spcAft>
          <a:spcPct val="0"/>
        </a:spcAft>
        <a:buChar char="»"/>
        <a:defRPr sz="1800">
          <a:solidFill>
            <a:schemeClr val="tx1"/>
          </a:solidFill>
          <a:latin typeface="+mn-lt"/>
          <a:ea typeface="+mn-ea"/>
        </a:defRPr>
      </a:lvl5pPr>
      <a:lvl6pPr marL="1026000" indent="-198000" algn="l" rtl="0" eaLnBrk="1" fontAlgn="base" hangingPunct="1">
        <a:spcBef>
          <a:spcPct val="20000"/>
        </a:spcBef>
        <a:spcAft>
          <a:spcPct val="0"/>
        </a:spcAft>
        <a:buChar char="»"/>
        <a:defRPr sz="1800">
          <a:solidFill>
            <a:schemeClr val="tx1"/>
          </a:solidFill>
          <a:latin typeface="+mn-lt"/>
          <a:ea typeface="+mn-ea"/>
        </a:defRPr>
      </a:lvl6pPr>
      <a:lvl7pPr marL="1026000" indent="-198000" algn="l" rtl="0" eaLnBrk="1" fontAlgn="base" hangingPunct="1">
        <a:spcBef>
          <a:spcPct val="20000"/>
        </a:spcBef>
        <a:spcAft>
          <a:spcPct val="0"/>
        </a:spcAft>
        <a:buChar char="»"/>
        <a:defRPr sz="1800">
          <a:solidFill>
            <a:schemeClr val="tx1"/>
          </a:solidFill>
          <a:latin typeface="+mn-lt"/>
          <a:ea typeface="+mn-ea"/>
        </a:defRPr>
      </a:lvl7pPr>
      <a:lvl8pPr marL="1026000" indent="-198000" algn="l" rtl="0" eaLnBrk="1" fontAlgn="base" hangingPunct="1">
        <a:spcBef>
          <a:spcPct val="20000"/>
        </a:spcBef>
        <a:spcAft>
          <a:spcPct val="0"/>
        </a:spcAft>
        <a:buChar char="»"/>
        <a:defRPr sz="1800">
          <a:solidFill>
            <a:schemeClr val="tx1"/>
          </a:solidFill>
          <a:latin typeface="+mn-lt"/>
          <a:ea typeface="+mn-ea"/>
        </a:defRPr>
      </a:lvl8pPr>
      <a:lvl9pPr marL="1026000" indent="-198000" algn="l" rtl="0" eaLnBrk="1" fontAlgn="base" hangingPunct="1">
        <a:spcBef>
          <a:spcPct val="20000"/>
        </a:spcBef>
        <a:spcAft>
          <a:spcPct val="0"/>
        </a:spcAft>
        <a:buChar char="»"/>
        <a:defRPr sz="18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8" userDrawn="1">
          <p15:clr>
            <a:srgbClr val="F26B43"/>
          </p15:clr>
        </p15:guide>
        <p15:guide id="4" orient="horz" pos="881" userDrawn="1">
          <p15:clr>
            <a:srgbClr val="F26B43"/>
          </p15:clr>
        </p15:guide>
        <p15:guide id="5" orient="horz" pos="1074" userDrawn="1">
          <p15:clr>
            <a:srgbClr val="F26B43"/>
          </p15:clr>
        </p15:guide>
        <p15:guide id="6" orient="horz" pos="39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customXml" Target="../../customXml/item3.xml"/><Relationship Id="rId1" Type="http://schemas.openxmlformats.org/officeDocument/2006/relationships/customXml" Target="../../customXml/item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96fpONwXjGA" TargetMode="External"/><Relationship Id="rId2" Type="http://schemas.openxmlformats.org/officeDocument/2006/relationships/hyperlink" Target="https://www.inscripta.com/resources" TargetMode="External"/><Relationship Id="rId1" Type="http://schemas.openxmlformats.org/officeDocument/2006/relationships/slideLayout" Target="../slideLayouts/slideLayout3.xml"/><Relationship Id="rId5" Type="http://schemas.openxmlformats.org/officeDocument/2006/relationships/hyperlink" Target="https://docs.h2o.ai/h2o/latest-stable/h2o-docs/automl.html" TargetMode="External"/><Relationship Id="rId4" Type="http://schemas.openxmlformats.org/officeDocument/2006/relationships/hyperlink" Target="https://www.youtube.com/watch?v=GIF3LaRqgXo"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4.xml"/><Relationship Id="rId1" Type="http://schemas.openxmlformats.org/officeDocument/2006/relationships/customXml" Target="../../customXml/item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3389/fbioe.2020.00293"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0772F9-F0FC-4258-943A-483E60A348E1}"/>
              </a:ext>
            </a:extLst>
          </p:cNvPr>
          <p:cNvSpPr>
            <a:spLocks noGrp="1"/>
          </p:cNvSpPr>
          <p:nvPr>
            <p:ph type="ftr" sz="quarter" idx="11"/>
          </p:nvPr>
        </p:nvSpPr>
        <p:spPr/>
        <p:txBody>
          <a:bodyPr/>
          <a:lstStyle/>
          <a:p>
            <a:endParaRPr lang="da-DK" dirty="0"/>
          </a:p>
        </p:txBody>
      </p:sp>
      <p:sp>
        <p:nvSpPr>
          <p:cNvPr id="3" name="Slide Number Placeholder 2">
            <a:extLst>
              <a:ext uri="{FF2B5EF4-FFF2-40B4-BE49-F238E27FC236}">
                <a16:creationId xmlns:a16="http://schemas.microsoft.com/office/drawing/2014/main" id="{0013EF6E-BC23-40A0-80D4-1EBE64DCC5D9}"/>
              </a:ext>
            </a:extLst>
          </p:cNvPr>
          <p:cNvSpPr>
            <a:spLocks noGrp="1"/>
          </p:cNvSpPr>
          <p:nvPr>
            <p:ph type="sldNum" sz="quarter" idx="12"/>
          </p:nvPr>
        </p:nvSpPr>
        <p:spPr/>
        <p:txBody>
          <a:bodyPr/>
          <a:lstStyle/>
          <a:p>
            <a:fld id="{103EA872-A674-449B-A120-B97244F8E91D}" type="slidenum">
              <a:rPr lang="da-DK" smtClean="0"/>
              <a:pPr/>
              <a:t>1</a:t>
            </a:fld>
            <a:endParaRPr lang="da-DK" dirty="0"/>
          </a:p>
        </p:txBody>
      </p:sp>
    </p:spTree>
    <p:custDataLst>
      <p:custData r:id="rId1"/>
      <p:custData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42C6-9AB3-BFFB-4556-6856ED71212F}"/>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DA702F1-FB48-38DC-BF52-58A0771D88FA}"/>
              </a:ext>
            </a:extLst>
          </p:cNvPr>
          <p:cNvSpPr>
            <a:spLocks noGrp="1"/>
          </p:cNvSpPr>
          <p:nvPr>
            <p:ph idx="1"/>
          </p:nvPr>
        </p:nvSpPr>
        <p:spPr/>
        <p:txBody>
          <a:bodyPr/>
          <a:lstStyle/>
          <a:p>
            <a:r>
              <a:rPr lang="en-US" dirty="0"/>
              <a:t>Watch the Richard fox videos </a:t>
            </a:r>
            <a:r>
              <a:rPr lang="en-US" dirty="0">
                <a:hlinkClick r:id="rId2"/>
              </a:rPr>
              <a:t>https://www.inscripta.com/resources</a:t>
            </a:r>
            <a:r>
              <a:rPr lang="en-US" dirty="0"/>
              <a:t> </a:t>
            </a:r>
          </a:p>
          <a:p>
            <a:r>
              <a:rPr lang="en-US" dirty="0"/>
              <a:t>Richard fox articles</a:t>
            </a:r>
          </a:p>
          <a:p>
            <a:r>
              <a:rPr lang="en-US" dirty="0"/>
              <a:t>GitHub repo made (</a:t>
            </a:r>
            <a:r>
              <a:rPr lang="en-US" dirty="0">
                <a:hlinkClick r:id="rId3"/>
              </a:rPr>
              <a:t>cookiecutter</a:t>
            </a:r>
            <a:r>
              <a:rPr lang="en-US" dirty="0"/>
              <a:t>, </a:t>
            </a:r>
            <a:r>
              <a:rPr lang="en-US" dirty="0">
                <a:hlinkClick r:id="rId4"/>
              </a:rPr>
              <a:t>vid</a:t>
            </a:r>
            <a:r>
              <a:rPr lang="en-US" dirty="0"/>
              <a:t>)</a:t>
            </a:r>
          </a:p>
          <a:p>
            <a:r>
              <a:rPr lang="en-US" dirty="0" err="1"/>
              <a:t>AutoML</a:t>
            </a:r>
            <a:r>
              <a:rPr lang="en-US" dirty="0"/>
              <a:t> </a:t>
            </a:r>
            <a:r>
              <a:rPr lang="en-US" dirty="0">
                <a:hlinkClick r:id="rId5"/>
              </a:rPr>
              <a:t>https://docs.h2o.ai/h2o/latest-stable/h2o-docs/automl.html</a:t>
            </a:r>
            <a:r>
              <a:rPr lang="en-US" dirty="0"/>
              <a:t> </a:t>
            </a:r>
          </a:p>
          <a:p>
            <a:endParaRPr lang="en-US" dirty="0"/>
          </a:p>
        </p:txBody>
      </p:sp>
      <p:sp>
        <p:nvSpPr>
          <p:cNvPr id="4" name="Footer Placeholder 3">
            <a:extLst>
              <a:ext uri="{FF2B5EF4-FFF2-40B4-BE49-F238E27FC236}">
                <a16:creationId xmlns:a16="http://schemas.microsoft.com/office/drawing/2014/main" id="{313B079E-265F-E8B1-CFF5-46689F6DC5BE}"/>
              </a:ext>
            </a:extLst>
          </p:cNvPr>
          <p:cNvSpPr>
            <a:spLocks noGrp="1"/>
          </p:cNvSpPr>
          <p:nvPr>
            <p:ph type="ftr" sz="quarter" idx="10"/>
          </p:nvPr>
        </p:nvSpPr>
        <p:spPr/>
        <p:txBody>
          <a:bodyPr/>
          <a:lstStyle/>
          <a:p>
            <a:endParaRPr lang="da-DK" dirty="0"/>
          </a:p>
        </p:txBody>
      </p:sp>
      <p:sp>
        <p:nvSpPr>
          <p:cNvPr id="5" name="Slide Number Placeholder 4">
            <a:extLst>
              <a:ext uri="{FF2B5EF4-FFF2-40B4-BE49-F238E27FC236}">
                <a16:creationId xmlns:a16="http://schemas.microsoft.com/office/drawing/2014/main" id="{ADFFD20C-2954-80F7-825E-6B589AD8F908}"/>
              </a:ext>
            </a:extLst>
          </p:cNvPr>
          <p:cNvSpPr>
            <a:spLocks noGrp="1"/>
          </p:cNvSpPr>
          <p:nvPr>
            <p:ph type="sldNum" sz="quarter" idx="11"/>
          </p:nvPr>
        </p:nvSpPr>
        <p:spPr/>
        <p:txBody>
          <a:bodyPr/>
          <a:lstStyle/>
          <a:p>
            <a:fld id="{103EA872-A674-449B-A120-B97244F8E91D}" type="slidenum">
              <a:rPr lang="da-DK" smtClean="0"/>
              <a:pPr/>
              <a:t>10</a:t>
            </a:fld>
            <a:endParaRPr lang="da-DK" dirty="0"/>
          </a:p>
        </p:txBody>
      </p:sp>
    </p:spTree>
    <p:extLst>
      <p:ext uri="{BB962C8B-B14F-4D97-AF65-F5344CB8AC3E}">
        <p14:creationId xmlns:p14="http://schemas.microsoft.com/office/powerpoint/2010/main" val="164483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a:xfrm>
            <a:off x="550590" y="1484784"/>
            <a:ext cx="10840028" cy="2706458"/>
          </a:xfrm>
        </p:spPr>
        <p:txBody>
          <a:bodyPr/>
          <a:lstStyle/>
          <a:p>
            <a:r>
              <a:rPr lang="da-DK" sz="6600" dirty="0"/>
              <a:t>Simulation </a:t>
            </a:r>
            <a:r>
              <a:rPr lang="da-DK" sz="6600" dirty="0" err="1"/>
              <a:t>guided</a:t>
            </a:r>
            <a:r>
              <a:rPr lang="da-DK" sz="6600" dirty="0"/>
              <a:t> </a:t>
            </a:r>
            <a:r>
              <a:rPr lang="da-DK" sz="6600" dirty="0" err="1"/>
              <a:t>engineering</a:t>
            </a:r>
            <a:r>
              <a:rPr lang="da-DK" sz="6600" dirty="0"/>
              <a:t> of Signal </a:t>
            </a:r>
            <a:r>
              <a:rPr lang="da-DK" sz="6600" dirty="0" err="1"/>
              <a:t>peptides</a:t>
            </a:r>
            <a:r>
              <a:rPr lang="da-DK" sz="6600" dirty="0"/>
              <a:t> in Aspergillus with </a:t>
            </a:r>
            <a:r>
              <a:rPr lang="da-DK" sz="6600" dirty="0" err="1"/>
              <a:t>ConStrain</a:t>
            </a:r>
            <a:endParaRPr lang="da-DK" sz="6600" dirty="0"/>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a:xfrm>
            <a:off x="478582" y="4581128"/>
            <a:ext cx="10840028" cy="1660654"/>
          </a:xfrm>
        </p:spPr>
        <p:txBody>
          <a:bodyPr/>
          <a:lstStyle/>
          <a:p>
            <a:endParaRPr lang="da-DK" dirty="0"/>
          </a:p>
        </p:txBody>
      </p:sp>
      <p:sp>
        <p:nvSpPr>
          <p:cNvPr id="2" name="Footer Placeholder 1">
            <a:extLst>
              <a:ext uri="{FF2B5EF4-FFF2-40B4-BE49-F238E27FC236}">
                <a16:creationId xmlns:a16="http://schemas.microsoft.com/office/drawing/2014/main" id="{A45995EB-10E4-4119-B468-5CD7D10A0933}"/>
              </a:ext>
            </a:extLst>
          </p:cNvPr>
          <p:cNvSpPr>
            <a:spLocks noGrp="1"/>
          </p:cNvSpPr>
          <p:nvPr>
            <p:ph type="ftr" sz="quarter" idx="16"/>
          </p:nvPr>
        </p:nvSpPr>
        <p:spPr/>
        <p:txBody>
          <a:bodyPr/>
          <a:lstStyle/>
          <a:p>
            <a:endParaRPr lang="da-DK" dirty="0"/>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da-DK" smtClean="0"/>
              <a:pPr/>
              <a:t>2</a:t>
            </a:fld>
            <a:endParaRPr lang="da-DK" dirty="0"/>
          </a:p>
        </p:txBody>
      </p:sp>
    </p:spTree>
    <p:custDataLst>
      <p:custData r:id="rId1"/>
      <p:custData r:id="rId2"/>
    </p:custDataLst>
    <p:extLst>
      <p:ext uri="{BB962C8B-B14F-4D97-AF65-F5344CB8AC3E}">
        <p14:creationId xmlns:p14="http://schemas.microsoft.com/office/powerpoint/2010/main" val="232071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9CF5-6EA4-E1AB-5355-0D37F87BA304}"/>
              </a:ext>
            </a:extLst>
          </p:cNvPr>
          <p:cNvSpPr>
            <a:spLocks noGrp="1"/>
          </p:cNvSpPr>
          <p:nvPr>
            <p:ph type="title"/>
          </p:nvPr>
        </p:nvSpPr>
        <p:spPr/>
        <p:txBody>
          <a:bodyPr/>
          <a:lstStyle/>
          <a:p>
            <a:r>
              <a:rPr lang="en-US" dirty="0"/>
              <a:t>Why Signal peptides in Aspergillus? 	</a:t>
            </a:r>
          </a:p>
        </p:txBody>
      </p:sp>
      <p:sp>
        <p:nvSpPr>
          <p:cNvPr id="3" name="Content Placeholder 2">
            <a:extLst>
              <a:ext uri="{FF2B5EF4-FFF2-40B4-BE49-F238E27FC236}">
                <a16:creationId xmlns:a16="http://schemas.microsoft.com/office/drawing/2014/main" id="{4FA289BE-CB74-DAEE-2E70-2C6E2FE1C3A3}"/>
              </a:ext>
            </a:extLst>
          </p:cNvPr>
          <p:cNvSpPr>
            <a:spLocks noGrp="1"/>
          </p:cNvSpPr>
          <p:nvPr>
            <p:ph idx="1"/>
          </p:nvPr>
        </p:nvSpPr>
        <p:spPr/>
        <p:txBody>
          <a:bodyPr/>
          <a:lstStyle/>
          <a:p>
            <a:pPr>
              <a:lnSpc>
                <a:spcPct val="200000"/>
              </a:lnSpc>
            </a:pPr>
            <a:r>
              <a:rPr lang="en-US" dirty="0"/>
              <a:t>Underexplored in the literature</a:t>
            </a:r>
          </a:p>
          <a:p>
            <a:pPr>
              <a:lnSpc>
                <a:spcPct val="200000"/>
              </a:lnSpc>
            </a:pPr>
            <a:r>
              <a:rPr lang="en-US" dirty="0"/>
              <a:t>Industrially relevant </a:t>
            </a:r>
          </a:p>
          <a:p>
            <a:pPr>
              <a:lnSpc>
                <a:spcPct val="200000"/>
              </a:lnSpc>
            </a:pPr>
            <a:r>
              <a:rPr lang="en-US" dirty="0"/>
              <a:t>The combinatorial space for signal peptides is massive and using IT and </a:t>
            </a:r>
            <a:r>
              <a:rPr lang="en-US" dirty="0" err="1"/>
              <a:t>ConStrain</a:t>
            </a:r>
            <a:r>
              <a:rPr lang="en-US" dirty="0"/>
              <a:t> would be beneficial.</a:t>
            </a:r>
          </a:p>
          <a:p>
            <a:pPr>
              <a:lnSpc>
                <a:spcPct val="200000"/>
              </a:lnSpc>
            </a:pPr>
            <a:endParaRPr lang="en-US" dirty="0"/>
          </a:p>
          <a:p>
            <a:endParaRPr lang="en-US" dirty="0"/>
          </a:p>
          <a:p>
            <a:endParaRPr lang="en-US" dirty="0"/>
          </a:p>
        </p:txBody>
      </p:sp>
      <p:sp>
        <p:nvSpPr>
          <p:cNvPr id="4" name="Footer Placeholder 3">
            <a:extLst>
              <a:ext uri="{FF2B5EF4-FFF2-40B4-BE49-F238E27FC236}">
                <a16:creationId xmlns:a16="http://schemas.microsoft.com/office/drawing/2014/main" id="{C3B90EF6-375D-7F5F-2014-5E1B5B665D4F}"/>
              </a:ext>
            </a:extLst>
          </p:cNvPr>
          <p:cNvSpPr>
            <a:spLocks noGrp="1"/>
          </p:cNvSpPr>
          <p:nvPr>
            <p:ph type="ftr" sz="quarter" idx="10"/>
          </p:nvPr>
        </p:nvSpPr>
        <p:spPr/>
        <p:txBody>
          <a:bodyPr/>
          <a:lstStyle/>
          <a:p>
            <a:endParaRPr lang="da-DK" dirty="0"/>
          </a:p>
        </p:txBody>
      </p:sp>
      <p:sp>
        <p:nvSpPr>
          <p:cNvPr id="5" name="Slide Number Placeholder 4">
            <a:extLst>
              <a:ext uri="{FF2B5EF4-FFF2-40B4-BE49-F238E27FC236}">
                <a16:creationId xmlns:a16="http://schemas.microsoft.com/office/drawing/2014/main" id="{FB28DBDC-D0EA-2110-9BBB-986D01265990}"/>
              </a:ext>
            </a:extLst>
          </p:cNvPr>
          <p:cNvSpPr>
            <a:spLocks noGrp="1"/>
          </p:cNvSpPr>
          <p:nvPr>
            <p:ph type="sldNum" sz="quarter" idx="11"/>
          </p:nvPr>
        </p:nvSpPr>
        <p:spPr/>
        <p:txBody>
          <a:bodyPr/>
          <a:lstStyle/>
          <a:p>
            <a:fld id="{103EA872-A674-449B-A120-B97244F8E91D}" type="slidenum">
              <a:rPr lang="da-DK" smtClean="0"/>
              <a:pPr/>
              <a:t>3</a:t>
            </a:fld>
            <a:endParaRPr lang="da-DK" dirty="0"/>
          </a:p>
        </p:txBody>
      </p:sp>
    </p:spTree>
    <p:extLst>
      <p:ext uri="{BB962C8B-B14F-4D97-AF65-F5344CB8AC3E}">
        <p14:creationId xmlns:p14="http://schemas.microsoft.com/office/powerpoint/2010/main" val="12894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5A7C6F4-16E2-5304-39E7-484D7F4D02C9}"/>
              </a:ext>
            </a:extLst>
          </p:cNvPr>
          <p:cNvSpPr>
            <a:spLocks noGrp="1"/>
          </p:cNvSpPr>
          <p:nvPr>
            <p:ph type="ftr" sz="quarter" idx="10"/>
          </p:nvPr>
        </p:nvSpPr>
        <p:spPr/>
        <p:txBody>
          <a:bodyPr/>
          <a:lstStyle/>
          <a:p>
            <a:endParaRPr lang="da-DK" dirty="0"/>
          </a:p>
        </p:txBody>
      </p:sp>
      <p:sp>
        <p:nvSpPr>
          <p:cNvPr id="5" name="Slide Number Placeholder 4">
            <a:extLst>
              <a:ext uri="{FF2B5EF4-FFF2-40B4-BE49-F238E27FC236}">
                <a16:creationId xmlns:a16="http://schemas.microsoft.com/office/drawing/2014/main" id="{989809B2-602D-8A4E-68B4-13621ECE79EE}"/>
              </a:ext>
            </a:extLst>
          </p:cNvPr>
          <p:cNvSpPr>
            <a:spLocks noGrp="1"/>
          </p:cNvSpPr>
          <p:nvPr>
            <p:ph type="sldNum" sz="quarter" idx="11"/>
          </p:nvPr>
        </p:nvSpPr>
        <p:spPr/>
        <p:txBody>
          <a:bodyPr/>
          <a:lstStyle/>
          <a:p>
            <a:fld id="{103EA872-A674-449B-A120-B97244F8E91D}" type="slidenum">
              <a:rPr lang="da-DK" smtClean="0"/>
              <a:pPr/>
              <a:t>4</a:t>
            </a:fld>
            <a:endParaRPr lang="da-DK" dirty="0"/>
          </a:p>
        </p:txBody>
      </p:sp>
      <p:pic>
        <p:nvPicPr>
          <p:cNvPr id="14" name="Content Placeholder 13">
            <a:extLst>
              <a:ext uri="{FF2B5EF4-FFF2-40B4-BE49-F238E27FC236}">
                <a16:creationId xmlns:a16="http://schemas.microsoft.com/office/drawing/2014/main" id="{7A9F750E-E433-8558-F410-856C0725C9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4766" y="1052736"/>
            <a:ext cx="7532138" cy="5212718"/>
          </a:xfrm>
        </p:spPr>
      </p:pic>
      <p:sp>
        <p:nvSpPr>
          <p:cNvPr id="15" name="Oval 14">
            <a:extLst>
              <a:ext uri="{FF2B5EF4-FFF2-40B4-BE49-F238E27FC236}">
                <a16:creationId xmlns:a16="http://schemas.microsoft.com/office/drawing/2014/main" id="{07E1A5D3-45B0-05C5-51B2-84D8E08DF6F8}"/>
              </a:ext>
            </a:extLst>
          </p:cNvPr>
          <p:cNvSpPr/>
          <p:nvPr/>
        </p:nvSpPr>
        <p:spPr bwMode="auto">
          <a:xfrm>
            <a:off x="4222998" y="1628800"/>
            <a:ext cx="936104" cy="792088"/>
          </a:xfrm>
          <a:prstGeom prst="ellipse">
            <a:avLst/>
          </a:prstGeom>
          <a:noFill/>
          <a:ln w="117475" cap="flat" cmpd="sng" algn="ctr">
            <a:solidFill>
              <a:srgbClr val="FF0000"/>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3" name="Title 1">
            <a:extLst>
              <a:ext uri="{FF2B5EF4-FFF2-40B4-BE49-F238E27FC236}">
                <a16:creationId xmlns:a16="http://schemas.microsoft.com/office/drawing/2014/main" id="{E5DFDEC2-D9F3-A187-9F1A-C3281ECE413C}"/>
              </a:ext>
            </a:extLst>
          </p:cNvPr>
          <p:cNvSpPr>
            <a:spLocks noGrp="1"/>
          </p:cNvSpPr>
          <p:nvPr>
            <p:ph type="title"/>
          </p:nvPr>
        </p:nvSpPr>
        <p:spPr>
          <a:xfrm>
            <a:off x="1126654" y="-27992"/>
            <a:ext cx="9312374" cy="972716"/>
          </a:xfrm>
        </p:spPr>
        <p:txBody>
          <a:bodyPr/>
          <a:lstStyle/>
          <a:p>
            <a:r>
              <a:rPr lang="en-US" dirty="0"/>
              <a:t>Signal peptides in Aspergillus 	</a:t>
            </a:r>
          </a:p>
        </p:txBody>
      </p:sp>
    </p:spTree>
    <p:extLst>
      <p:ext uri="{BB962C8B-B14F-4D97-AF65-F5344CB8AC3E}">
        <p14:creationId xmlns:p14="http://schemas.microsoft.com/office/powerpoint/2010/main" val="218444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9CF5-6EA4-E1AB-5355-0D37F87BA304}"/>
              </a:ext>
            </a:extLst>
          </p:cNvPr>
          <p:cNvSpPr>
            <a:spLocks noGrp="1"/>
          </p:cNvSpPr>
          <p:nvPr>
            <p:ph type="title"/>
          </p:nvPr>
        </p:nvSpPr>
        <p:spPr/>
        <p:txBody>
          <a:bodyPr/>
          <a:lstStyle/>
          <a:p>
            <a:r>
              <a:rPr lang="en-US" dirty="0"/>
              <a:t>Strategies for enhanced protein Secretion	</a:t>
            </a:r>
          </a:p>
        </p:txBody>
      </p:sp>
      <p:sp>
        <p:nvSpPr>
          <p:cNvPr id="4" name="Footer Placeholder 3">
            <a:extLst>
              <a:ext uri="{FF2B5EF4-FFF2-40B4-BE49-F238E27FC236}">
                <a16:creationId xmlns:a16="http://schemas.microsoft.com/office/drawing/2014/main" id="{C3B90EF6-375D-7F5F-2014-5E1B5B665D4F}"/>
              </a:ext>
            </a:extLst>
          </p:cNvPr>
          <p:cNvSpPr>
            <a:spLocks noGrp="1"/>
          </p:cNvSpPr>
          <p:nvPr>
            <p:ph type="ftr" sz="quarter" idx="10"/>
          </p:nvPr>
        </p:nvSpPr>
        <p:spPr/>
        <p:txBody>
          <a:bodyPr/>
          <a:lstStyle/>
          <a:p>
            <a:endParaRPr lang="da-DK" dirty="0"/>
          </a:p>
        </p:txBody>
      </p:sp>
      <p:sp>
        <p:nvSpPr>
          <p:cNvPr id="5" name="Slide Number Placeholder 4">
            <a:extLst>
              <a:ext uri="{FF2B5EF4-FFF2-40B4-BE49-F238E27FC236}">
                <a16:creationId xmlns:a16="http://schemas.microsoft.com/office/drawing/2014/main" id="{FB28DBDC-D0EA-2110-9BBB-986D01265990}"/>
              </a:ext>
            </a:extLst>
          </p:cNvPr>
          <p:cNvSpPr>
            <a:spLocks noGrp="1"/>
          </p:cNvSpPr>
          <p:nvPr>
            <p:ph type="sldNum" sz="quarter" idx="11"/>
          </p:nvPr>
        </p:nvSpPr>
        <p:spPr/>
        <p:txBody>
          <a:bodyPr/>
          <a:lstStyle/>
          <a:p>
            <a:fld id="{103EA872-A674-449B-A120-B97244F8E91D}" type="slidenum">
              <a:rPr lang="da-DK" smtClean="0"/>
              <a:pPr/>
              <a:t>5</a:t>
            </a:fld>
            <a:endParaRPr lang="da-DK" dirty="0"/>
          </a:p>
        </p:txBody>
      </p:sp>
      <p:pic>
        <p:nvPicPr>
          <p:cNvPr id="8" name="Content Placeholder 7">
            <a:extLst>
              <a:ext uri="{FF2B5EF4-FFF2-40B4-BE49-F238E27FC236}">
                <a16:creationId xmlns:a16="http://schemas.microsoft.com/office/drawing/2014/main" id="{BFD3BC0B-7146-4B97-B078-F9F682D903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8782" y="1700808"/>
            <a:ext cx="7409426" cy="4545012"/>
          </a:xfrm>
        </p:spPr>
      </p:pic>
      <p:sp>
        <p:nvSpPr>
          <p:cNvPr id="9" name="TextBox 8">
            <a:extLst>
              <a:ext uri="{FF2B5EF4-FFF2-40B4-BE49-F238E27FC236}">
                <a16:creationId xmlns:a16="http://schemas.microsoft.com/office/drawing/2014/main" id="{75C40A96-89DB-5621-D90A-22D877F7BE99}"/>
              </a:ext>
            </a:extLst>
          </p:cNvPr>
          <p:cNvSpPr txBox="1"/>
          <p:nvPr/>
        </p:nvSpPr>
        <p:spPr>
          <a:xfrm>
            <a:off x="9719247" y="6282988"/>
            <a:ext cx="2325958" cy="161583"/>
          </a:xfrm>
          <a:prstGeom prst="rect">
            <a:avLst/>
          </a:prstGeom>
          <a:noFill/>
        </p:spPr>
        <p:txBody>
          <a:bodyPr wrap="none" lIns="0" tIns="0" rIns="0" bIns="0" rtlCol="0">
            <a:spAutoFit/>
          </a:bodyPr>
          <a:lstStyle/>
          <a:p>
            <a:pPr algn="l">
              <a:spcBef>
                <a:spcPts val="432"/>
              </a:spcBef>
            </a:pPr>
            <a:r>
              <a:rPr lang="en-GB" sz="1050" b="0" i="0" u="none" strike="noStrike" dirty="0">
                <a:solidFill>
                  <a:srgbClr val="282828"/>
                </a:solidFill>
                <a:effectLst/>
                <a:latin typeface="MuseoSans"/>
                <a:hlinkClick r:id="rId3"/>
              </a:rPr>
              <a:t>https://doi.org/10.3389/fbioe.2020.00293</a:t>
            </a:r>
            <a:endParaRPr lang="en-US" sz="1050" dirty="0">
              <a:latin typeface="+mn-lt"/>
            </a:endParaRPr>
          </a:p>
        </p:txBody>
      </p:sp>
      <p:cxnSp>
        <p:nvCxnSpPr>
          <p:cNvPr id="12" name="Straight Arrow Connector 11">
            <a:extLst>
              <a:ext uri="{FF2B5EF4-FFF2-40B4-BE49-F238E27FC236}">
                <a16:creationId xmlns:a16="http://schemas.microsoft.com/office/drawing/2014/main" id="{EE9397C0-A39F-5870-1BDA-A52AE35E8966}"/>
              </a:ext>
            </a:extLst>
          </p:cNvPr>
          <p:cNvCxnSpPr/>
          <p:nvPr/>
        </p:nvCxnSpPr>
        <p:spPr bwMode="auto">
          <a:xfrm>
            <a:off x="550590" y="2276872"/>
            <a:ext cx="1440160" cy="0"/>
          </a:xfrm>
          <a:prstGeom prst="straightConnector1">
            <a:avLst/>
          </a:prstGeom>
          <a:solidFill>
            <a:schemeClr val="accent1"/>
          </a:solidFill>
          <a:ln w="85725"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4053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FF880-038A-81BD-E753-2AF32D0E590C}"/>
              </a:ext>
            </a:extLst>
          </p:cNvPr>
          <p:cNvSpPr>
            <a:spLocks noGrp="1"/>
          </p:cNvSpPr>
          <p:nvPr>
            <p:ph type="title"/>
          </p:nvPr>
        </p:nvSpPr>
        <p:spPr/>
        <p:txBody>
          <a:bodyPr/>
          <a:lstStyle/>
          <a:p>
            <a:r>
              <a:rPr lang="en-US" dirty="0"/>
              <a:t>Approach: Simulation guided engineering</a:t>
            </a:r>
          </a:p>
        </p:txBody>
      </p:sp>
      <p:sp>
        <p:nvSpPr>
          <p:cNvPr id="3" name="Content Placeholder 2">
            <a:extLst>
              <a:ext uri="{FF2B5EF4-FFF2-40B4-BE49-F238E27FC236}">
                <a16:creationId xmlns:a16="http://schemas.microsoft.com/office/drawing/2014/main" id="{539AB52E-5BED-4633-6FC7-AD05BE29E76B}"/>
              </a:ext>
            </a:extLst>
          </p:cNvPr>
          <p:cNvSpPr>
            <a:spLocks noGrp="1"/>
          </p:cNvSpPr>
          <p:nvPr>
            <p:ph idx="1"/>
          </p:nvPr>
        </p:nvSpPr>
        <p:spPr/>
        <p:txBody>
          <a:bodyPr/>
          <a:lstStyle/>
          <a:p>
            <a:pPr marL="342900" indent="-342900">
              <a:lnSpc>
                <a:spcPct val="150000"/>
              </a:lnSpc>
              <a:buFont typeface="+mj-lt"/>
              <a:buAutoNum type="arabicPeriod"/>
            </a:pPr>
            <a:r>
              <a:rPr lang="en-US" dirty="0"/>
              <a:t>Retrieve all sequences of Aspergillus </a:t>
            </a:r>
            <a:r>
              <a:rPr lang="en-US" dirty="0" err="1"/>
              <a:t>oryzae</a:t>
            </a:r>
            <a:endParaRPr lang="en-US" dirty="0"/>
          </a:p>
          <a:p>
            <a:pPr marL="342900" indent="-342900">
              <a:lnSpc>
                <a:spcPct val="150000"/>
              </a:lnSpc>
              <a:buFont typeface="+mj-lt"/>
              <a:buAutoNum type="arabicPeriod"/>
            </a:pPr>
            <a:r>
              <a:rPr lang="en-US" dirty="0"/>
              <a:t>Learn about distribution of AA in signal peptides (regions that are fixed, non-fixed)</a:t>
            </a:r>
          </a:p>
          <a:p>
            <a:pPr marL="342900" indent="-342900">
              <a:lnSpc>
                <a:spcPct val="150000"/>
              </a:lnSpc>
              <a:buFont typeface="+mj-lt"/>
              <a:buAutoNum type="arabicPeriod"/>
            </a:pPr>
            <a:r>
              <a:rPr lang="en-US" dirty="0"/>
              <a:t>Use ML models to guide new designs in the sequence space (19^20 how can we limit?) </a:t>
            </a:r>
          </a:p>
          <a:p>
            <a:pPr marL="342900" indent="-342900">
              <a:lnSpc>
                <a:spcPct val="150000"/>
              </a:lnSpc>
              <a:buFont typeface="+mj-lt"/>
              <a:buAutoNum type="arabicPeriod"/>
            </a:pPr>
            <a:r>
              <a:rPr lang="en-US" dirty="0"/>
              <a:t>Rank top designs and decide on a library (Pooled library approach or directed?)</a:t>
            </a:r>
          </a:p>
          <a:p>
            <a:pPr marL="342900" indent="-342900">
              <a:lnSpc>
                <a:spcPct val="150000"/>
              </a:lnSpc>
              <a:buFont typeface="+mj-lt"/>
              <a:buAutoNum type="arabicPeriod"/>
            </a:pPr>
            <a:endParaRPr lang="en-US" dirty="0"/>
          </a:p>
          <a:p>
            <a:pPr marL="342900" indent="-342900">
              <a:lnSpc>
                <a:spcPct val="150000"/>
              </a:lnSpc>
              <a:buFont typeface="+mj-lt"/>
              <a:buAutoNum type="arabicPeriod"/>
            </a:pPr>
            <a:r>
              <a:rPr lang="en-US" dirty="0"/>
              <a:t>DESIGN experiments for integration of signal peptides with GFP - CONSTRAIN</a:t>
            </a:r>
          </a:p>
          <a:p>
            <a:pPr marL="342900" indent="-342900">
              <a:lnSpc>
                <a:spcPct val="150000"/>
              </a:lnSpc>
              <a:buFont typeface="+mj-lt"/>
              <a:buAutoNum type="arabicPeriod"/>
            </a:pPr>
            <a:r>
              <a:rPr lang="en-US" dirty="0"/>
              <a:t>BUILD the constructs - CONSTRAIN</a:t>
            </a:r>
          </a:p>
          <a:p>
            <a:pPr marL="342900" indent="-342900">
              <a:lnSpc>
                <a:spcPct val="150000"/>
              </a:lnSpc>
              <a:buFont typeface="+mj-lt"/>
              <a:buAutoNum type="arabicPeriod"/>
            </a:pPr>
            <a:r>
              <a:rPr lang="en-US" dirty="0"/>
              <a:t>TEST the strains (with </a:t>
            </a:r>
            <a:r>
              <a:rPr lang="en-US" dirty="0" err="1"/>
              <a:t>platereader</a:t>
            </a:r>
            <a:r>
              <a:rPr lang="en-US" dirty="0"/>
              <a:t>) – make script to automate data analysis</a:t>
            </a:r>
          </a:p>
          <a:p>
            <a:pPr marL="342900" indent="-342900">
              <a:lnSpc>
                <a:spcPct val="150000"/>
              </a:lnSpc>
              <a:buFont typeface="+mj-lt"/>
              <a:buAutoNum type="arabicPeriod"/>
            </a:pPr>
            <a:r>
              <a:rPr lang="en-US" dirty="0"/>
              <a:t>LEARN from the results and update model </a:t>
            </a:r>
          </a:p>
          <a:p>
            <a:pPr marL="342900" indent="-342900">
              <a:lnSpc>
                <a:spcPct val="150000"/>
              </a:lnSpc>
              <a:buFont typeface="+mj-lt"/>
              <a:buAutoNum type="arabicPeriod"/>
            </a:pPr>
            <a:r>
              <a:rPr lang="en-US" dirty="0"/>
              <a:t> Repeat…</a:t>
            </a:r>
          </a:p>
          <a:p>
            <a:pPr marL="342900" indent="-342900">
              <a:lnSpc>
                <a:spcPct val="200000"/>
              </a:lnSpc>
              <a:buFont typeface="+mj-lt"/>
              <a:buAutoNum type="arabicPeriod"/>
            </a:pPr>
            <a:endParaRPr lang="en-US" dirty="0"/>
          </a:p>
          <a:p>
            <a:pPr marL="342900" indent="-342900">
              <a:lnSpc>
                <a:spcPct val="200000"/>
              </a:lnSpc>
              <a:buFont typeface="+mj-lt"/>
              <a:buAutoNum type="arabicPeriod"/>
            </a:pPr>
            <a:endParaRPr lang="en-US" dirty="0"/>
          </a:p>
          <a:p>
            <a:r>
              <a:rPr lang="en-US" dirty="0"/>
              <a:t> </a:t>
            </a:r>
          </a:p>
        </p:txBody>
      </p:sp>
      <p:sp>
        <p:nvSpPr>
          <p:cNvPr id="4" name="Footer Placeholder 3">
            <a:extLst>
              <a:ext uri="{FF2B5EF4-FFF2-40B4-BE49-F238E27FC236}">
                <a16:creationId xmlns:a16="http://schemas.microsoft.com/office/drawing/2014/main" id="{29400ABB-3580-8AA5-060D-00DFD3A0BC39}"/>
              </a:ext>
            </a:extLst>
          </p:cNvPr>
          <p:cNvSpPr>
            <a:spLocks noGrp="1"/>
          </p:cNvSpPr>
          <p:nvPr>
            <p:ph type="ftr" sz="quarter" idx="10"/>
          </p:nvPr>
        </p:nvSpPr>
        <p:spPr/>
        <p:txBody>
          <a:bodyPr/>
          <a:lstStyle/>
          <a:p>
            <a:endParaRPr lang="da-DK" dirty="0"/>
          </a:p>
        </p:txBody>
      </p:sp>
      <p:sp>
        <p:nvSpPr>
          <p:cNvPr id="5" name="Slide Number Placeholder 4">
            <a:extLst>
              <a:ext uri="{FF2B5EF4-FFF2-40B4-BE49-F238E27FC236}">
                <a16:creationId xmlns:a16="http://schemas.microsoft.com/office/drawing/2014/main" id="{FBB1AB36-3A3F-4029-E737-0CD0F75A74EB}"/>
              </a:ext>
            </a:extLst>
          </p:cNvPr>
          <p:cNvSpPr>
            <a:spLocks noGrp="1"/>
          </p:cNvSpPr>
          <p:nvPr>
            <p:ph type="sldNum" sz="quarter" idx="11"/>
          </p:nvPr>
        </p:nvSpPr>
        <p:spPr/>
        <p:txBody>
          <a:bodyPr/>
          <a:lstStyle/>
          <a:p>
            <a:fld id="{103EA872-A674-449B-A120-B97244F8E91D}" type="slidenum">
              <a:rPr lang="da-DK" smtClean="0"/>
              <a:pPr/>
              <a:t>6</a:t>
            </a:fld>
            <a:endParaRPr lang="da-DK" dirty="0"/>
          </a:p>
        </p:txBody>
      </p:sp>
      <p:sp>
        <p:nvSpPr>
          <p:cNvPr id="6" name="Left Brace 5">
            <a:extLst>
              <a:ext uri="{FF2B5EF4-FFF2-40B4-BE49-F238E27FC236}">
                <a16:creationId xmlns:a16="http://schemas.microsoft.com/office/drawing/2014/main" id="{472A5C30-9FE1-1EB1-3D8B-B0F05EDBAED7}"/>
              </a:ext>
            </a:extLst>
          </p:cNvPr>
          <p:cNvSpPr/>
          <p:nvPr/>
        </p:nvSpPr>
        <p:spPr bwMode="auto">
          <a:xfrm>
            <a:off x="838622" y="1844824"/>
            <a:ext cx="792088" cy="1656184"/>
          </a:xfrm>
          <a:prstGeom prst="leftBrace">
            <a:avLst/>
          </a:prstGeom>
          <a:noFill/>
          <a:ln w="9525" cap="flat" cmpd="sng" algn="ctr">
            <a:solidFill>
              <a:schemeClr val="tx1"/>
            </a:solidFill>
            <a:prstDash val="solid"/>
            <a:miter lim="800000"/>
            <a:headEnd type="none" w="med" len="med"/>
            <a:tailEnd type="none" w="med" len="med"/>
          </a:ln>
          <a:effectLst/>
        </p:spPr>
        <p:txBody>
          <a:bodyPr rtlCol="0" anchor="ctr"/>
          <a:lstStyle/>
          <a:p>
            <a:pPr algn="ctr"/>
            <a:endParaRPr lang="en-US" dirty="0"/>
          </a:p>
        </p:txBody>
      </p:sp>
      <p:sp>
        <p:nvSpPr>
          <p:cNvPr id="7" name="Left Brace 6">
            <a:extLst>
              <a:ext uri="{FF2B5EF4-FFF2-40B4-BE49-F238E27FC236}">
                <a16:creationId xmlns:a16="http://schemas.microsoft.com/office/drawing/2014/main" id="{DD53DBA4-0943-88F6-E5B9-15413974AB80}"/>
              </a:ext>
            </a:extLst>
          </p:cNvPr>
          <p:cNvSpPr/>
          <p:nvPr/>
        </p:nvSpPr>
        <p:spPr bwMode="auto">
          <a:xfrm>
            <a:off x="910630" y="4077072"/>
            <a:ext cx="792088" cy="2174834"/>
          </a:xfrm>
          <a:prstGeom prst="leftBrace">
            <a:avLst/>
          </a:prstGeom>
          <a:noFill/>
          <a:ln w="9525" cap="flat" cmpd="sng" algn="ctr">
            <a:solidFill>
              <a:schemeClr val="tx1"/>
            </a:solidFill>
            <a:prstDash val="solid"/>
            <a:miter lim="800000"/>
            <a:headEnd type="none" w="med" len="med"/>
            <a:tailEnd type="none" w="med" len="med"/>
          </a:ln>
          <a:effectLst/>
        </p:spPr>
        <p:txBody>
          <a:bodyPr rtlCol="0" anchor="ctr"/>
          <a:lstStyle/>
          <a:p>
            <a:pPr algn="ctr"/>
            <a:endParaRPr lang="en-US" dirty="0"/>
          </a:p>
        </p:txBody>
      </p:sp>
      <p:sp>
        <p:nvSpPr>
          <p:cNvPr id="8" name="TextBox 7">
            <a:extLst>
              <a:ext uri="{FF2B5EF4-FFF2-40B4-BE49-F238E27FC236}">
                <a16:creationId xmlns:a16="http://schemas.microsoft.com/office/drawing/2014/main" id="{8E2C3C14-28AB-857F-ED5F-F89B4D1184BB}"/>
              </a:ext>
            </a:extLst>
          </p:cNvPr>
          <p:cNvSpPr txBox="1"/>
          <p:nvPr/>
        </p:nvSpPr>
        <p:spPr>
          <a:xfrm>
            <a:off x="46534" y="2348880"/>
            <a:ext cx="864096" cy="984885"/>
          </a:xfrm>
          <a:prstGeom prst="rect">
            <a:avLst/>
          </a:prstGeom>
          <a:noFill/>
        </p:spPr>
        <p:txBody>
          <a:bodyPr wrap="square" lIns="0" tIns="0" rIns="0" bIns="0" rtlCol="0">
            <a:spAutoFit/>
          </a:bodyPr>
          <a:lstStyle/>
          <a:p>
            <a:pPr algn="l">
              <a:spcBef>
                <a:spcPts val="432"/>
              </a:spcBef>
            </a:pPr>
            <a:r>
              <a:rPr lang="en-US" dirty="0">
                <a:latin typeface="+mn-lt"/>
              </a:rPr>
              <a:t>Special project (computational)</a:t>
            </a:r>
          </a:p>
        </p:txBody>
      </p:sp>
      <p:sp>
        <p:nvSpPr>
          <p:cNvPr id="9" name="TextBox 8">
            <a:extLst>
              <a:ext uri="{FF2B5EF4-FFF2-40B4-BE49-F238E27FC236}">
                <a16:creationId xmlns:a16="http://schemas.microsoft.com/office/drawing/2014/main" id="{80590AB6-A53E-F64A-4E2C-C89F8EC6754A}"/>
              </a:ext>
            </a:extLst>
          </p:cNvPr>
          <p:cNvSpPr txBox="1"/>
          <p:nvPr/>
        </p:nvSpPr>
        <p:spPr>
          <a:xfrm>
            <a:off x="190550" y="4918267"/>
            <a:ext cx="720080" cy="984885"/>
          </a:xfrm>
          <a:prstGeom prst="rect">
            <a:avLst/>
          </a:prstGeom>
          <a:noFill/>
        </p:spPr>
        <p:txBody>
          <a:bodyPr wrap="square" lIns="0" tIns="0" rIns="0" bIns="0" rtlCol="0">
            <a:spAutoFit/>
          </a:bodyPr>
          <a:lstStyle/>
          <a:p>
            <a:pPr algn="l">
              <a:spcBef>
                <a:spcPts val="432"/>
              </a:spcBef>
            </a:pPr>
            <a:r>
              <a:rPr lang="en-US" dirty="0">
                <a:latin typeface="+mn-lt"/>
              </a:rPr>
              <a:t>Master thesis (experimental)</a:t>
            </a:r>
          </a:p>
        </p:txBody>
      </p:sp>
    </p:spTree>
    <p:extLst>
      <p:ext uri="{BB962C8B-B14F-4D97-AF65-F5344CB8AC3E}">
        <p14:creationId xmlns:p14="http://schemas.microsoft.com/office/powerpoint/2010/main" val="395299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B25B-93F1-632B-13EC-10E0C0E0DD3F}"/>
              </a:ext>
            </a:extLst>
          </p:cNvPr>
          <p:cNvSpPr>
            <a:spLocks noGrp="1"/>
          </p:cNvSpPr>
          <p:nvPr>
            <p:ph type="title"/>
          </p:nvPr>
        </p:nvSpPr>
        <p:spPr>
          <a:xfrm>
            <a:off x="1846734" y="0"/>
            <a:ext cx="9312374" cy="972716"/>
          </a:xfrm>
        </p:spPr>
        <p:txBody>
          <a:bodyPr/>
          <a:lstStyle/>
          <a:p>
            <a:r>
              <a:rPr lang="en-US" dirty="0"/>
              <a:t>Research questions	 - Computational DESIGN</a:t>
            </a:r>
          </a:p>
        </p:txBody>
      </p:sp>
      <p:sp>
        <p:nvSpPr>
          <p:cNvPr id="3" name="Content Placeholder 2">
            <a:extLst>
              <a:ext uri="{FF2B5EF4-FFF2-40B4-BE49-F238E27FC236}">
                <a16:creationId xmlns:a16="http://schemas.microsoft.com/office/drawing/2014/main" id="{30FF86BC-E180-BBE1-B006-EB26230D50B4}"/>
              </a:ext>
            </a:extLst>
          </p:cNvPr>
          <p:cNvSpPr>
            <a:spLocks noGrp="1"/>
          </p:cNvSpPr>
          <p:nvPr>
            <p:ph idx="1"/>
          </p:nvPr>
        </p:nvSpPr>
        <p:spPr>
          <a:xfrm>
            <a:off x="1846734" y="1052736"/>
            <a:ext cx="9312374" cy="5023862"/>
          </a:xfrm>
        </p:spPr>
        <p:txBody>
          <a:bodyPr/>
          <a:lstStyle/>
          <a:p>
            <a:pPr marL="342900" indent="-342900">
              <a:buFont typeface="+mj-lt"/>
              <a:buAutoNum type="arabicPeriod"/>
            </a:pPr>
            <a:endParaRPr lang="en-US" dirty="0"/>
          </a:p>
          <a:p>
            <a:pPr marL="342900" indent="-342900">
              <a:buFont typeface="+mj-lt"/>
              <a:buAutoNum type="arabicPeriod"/>
            </a:pPr>
            <a:r>
              <a:rPr lang="en-US" dirty="0"/>
              <a:t>How do we limit the combinatorial explosion of signal peptide combinations?</a:t>
            </a:r>
          </a:p>
          <a:p>
            <a:pPr lvl="2"/>
            <a:r>
              <a:rPr lang="en-GB" dirty="0">
                <a:solidFill>
                  <a:srgbClr val="1A1A1A"/>
                </a:solidFill>
                <a:latin typeface="-apple-system"/>
              </a:rPr>
              <a:t>Chemical properties: If we see patterns like the following we can limit the combinatorial explosion:</a:t>
            </a:r>
            <a:endParaRPr lang="en-GB" i="0" dirty="0">
              <a:solidFill>
                <a:srgbClr val="1A1A1A"/>
              </a:solidFill>
              <a:effectLst/>
              <a:latin typeface="-apple-system"/>
            </a:endParaRPr>
          </a:p>
          <a:p>
            <a:pPr lvl="3"/>
            <a:r>
              <a:rPr lang="en-GB" i="0" dirty="0">
                <a:solidFill>
                  <a:srgbClr val="1A1A1A"/>
                </a:solidFill>
                <a:effectLst/>
                <a:latin typeface="-apple-system"/>
              </a:rPr>
              <a:t>Nonpolar amino acids</a:t>
            </a:r>
          </a:p>
          <a:p>
            <a:pPr lvl="3"/>
            <a:r>
              <a:rPr lang="en-GB" i="0" dirty="0">
                <a:solidFill>
                  <a:srgbClr val="1A1A1A"/>
                </a:solidFill>
                <a:effectLst/>
                <a:latin typeface="-apple-system"/>
              </a:rPr>
              <a:t>Polar, uncharged amino acids</a:t>
            </a:r>
          </a:p>
          <a:p>
            <a:pPr lvl="3"/>
            <a:r>
              <a:rPr lang="en-GB" i="0" dirty="0">
                <a:solidFill>
                  <a:srgbClr val="1A1A1A"/>
                </a:solidFill>
                <a:effectLst/>
                <a:latin typeface="-apple-system"/>
              </a:rPr>
              <a:t>Acidic amino acids</a:t>
            </a:r>
          </a:p>
          <a:p>
            <a:pPr lvl="3"/>
            <a:r>
              <a:rPr lang="en-GB" i="0" dirty="0">
                <a:solidFill>
                  <a:srgbClr val="1A1A1A"/>
                </a:solidFill>
                <a:effectLst/>
                <a:latin typeface="-apple-system"/>
              </a:rPr>
              <a:t>Basic amino acids</a:t>
            </a:r>
          </a:p>
          <a:p>
            <a:pPr lvl="2"/>
            <a:r>
              <a:rPr lang="en-GB" dirty="0">
                <a:solidFill>
                  <a:srgbClr val="1A1A1A"/>
                </a:solidFill>
                <a:latin typeface="-apple-system"/>
              </a:rPr>
              <a:t>Finding fixed positions in secreted signal peptides </a:t>
            </a:r>
          </a:p>
          <a:p>
            <a:pPr lvl="3"/>
            <a:r>
              <a:rPr lang="en-GB" i="0" dirty="0">
                <a:solidFill>
                  <a:srgbClr val="1A1A1A"/>
                </a:solidFill>
                <a:effectLst/>
                <a:latin typeface="-apple-system"/>
              </a:rPr>
              <a:t>Make position weight matrix</a:t>
            </a:r>
          </a:p>
          <a:p>
            <a:pPr lvl="3"/>
            <a:r>
              <a:rPr lang="en-GB" dirty="0">
                <a:solidFill>
                  <a:srgbClr val="1A1A1A"/>
                </a:solidFill>
                <a:latin typeface="-apple-system"/>
              </a:rPr>
              <a:t>Use </a:t>
            </a:r>
            <a:r>
              <a:rPr lang="en-GB" dirty="0" err="1">
                <a:solidFill>
                  <a:srgbClr val="1A1A1A"/>
                </a:solidFill>
                <a:latin typeface="-apple-system"/>
              </a:rPr>
              <a:t>deeploc</a:t>
            </a:r>
            <a:r>
              <a:rPr lang="en-GB" dirty="0">
                <a:solidFill>
                  <a:srgbClr val="1A1A1A"/>
                </a:solidFill>
                <a:latin typeface="-apple-system"/>
              </a:rPr>
              <a:t> to predict signal peptide location</a:t>
            </a:r>
          </a:p>
          <a:p>
            <a:pPr lvl="3"/>
            <a:endParaRPr lang="en-US" dirty="0"/>
          </a:p>
          <a:p>
            <a:pPr marL="342900" indent="-342900">
              <a:buFont typeface="+mj-lt"/>
              <a:buAutoNum type="arabicPeriod"/>
            </a:pPr>
            <a:r>
              <a:rPr lang="en-US" dirty="0"/>
              <a:t>Can we through statistical models/analysis learn more about optimal length of signal peptides? </a:t>
            </a:r>
          </a:p>
          <a:p>
            <a:pPr lvl="1"/>
            <a:r>
              <a:rPr lang="en-US" dirty="0"/>
              <a:t>Investigate length and incorporate statistics/statistical models</a:t>
            </a:r>
          </a:p>
          <a:p>
            <a:pPr marL="0" indent="0">
              <a:buNone/>
            </a:pPr>
            <a:endParaRPr lang="en-US" dirty="0"/>
          </a:p>
          <a:p>
            <a:pPr lvl="1"/>
            <a:endParaRPr lang="en-US" dirty="0"/>
          </a:p>
          <a:p>
            <a:endParaRPr lang="en-US" dirty="0"/>
          </a:p>
          <a:p>
            <a:endParaRPr lang="en-US" dirty="0"/>
          </a:p>
        </p:txBody>
      </p:sp>
      <p:sp>
        <p:nvSpPr>
          <p:cNvPr id="4" name="Footer Placeholder 3">
            <a:extLst>
              <a:ext uri="{FF2B5EF4-FFF2-40B4-BE49-F238E27FC236}">
                <a16:creationId xmlns:a16="http://schemas.microsoft.com/office/drawing/2014/main" id="{58C85921-8EDF-7B32-E87B-5B7498C11EA6}"/>
              </a:ext>
            </a:extLst>
          </p:cNvPr>
          <p:cNvSpPr>
            <a:spLocks noGrp="1"/>
          </p:cNvSpPr>
          <p:nvPr>
            <p:ph type="ftr" sz="quarter" idx="10"/>
          </p:nvPr>
        </p:nvSpPr>
        <p:spPr/>
        <p:txBody>
          <a:bodyPr/>
          <a:lstStyle/>
          <a:p>
            <a:endParaRPr lang="da-DK" dirty="0"/>
          </a:p>
        </p:txBody>
      </p:sp>
      <p:sp>
        <p:nvSpPr>
          <p:cNvPr id="5" name="Slide Number Placeholder 4">
            <a:extLst>
              <a:ext uri="{FF2B5EF4-FFF2-40B4-BE49-F238E27FC236}">
                <a16:creationId xmlns:a16="http://schemas.microsoft.com/office/drawing/2014/main" id="{CA28628F-63D9-4764-6888-59DE3D5692B5}"/>
              </a:ext>
            </a:extLst>
          </p:cNvPr>
          <p:cNvSpPr>
            <a:spLocks noGrp="1"/>
          </p:cNvSpPr>
          <p:nvPr>
            <p:ph type="sldNum" sz="quarter" idx="11"/>
          </p:nvPr>
        </p:nvSpPr>
        <p:spPr/>
        <p:txBody>
          <a:bodyPr/>
          <a:lstStyle/>
          <a:p>
            <a:fld id="{103EA872-A674-449B-A120-B97244F8E91D}" type="slidenum">
              <a:rPr lang="da-DK" smtClean="0"/>
              <a:pPr/>
              <a:t>7</a:t>
            </a:fld>
            <a:endParaRPr lang="da-DK" dirty="0"/>
          </a:p>
        </p:txBody>
      </p:sp>
    </p:spTree>
    <p:extLst>
      <p:ext uri="{BB962C8B-B14F-4D97-AF65-F5344CB8AC3E}">
        <p14:creationId xmlns:p14="http://schemas.microsoft.com/office/powerpoint/2010/main" val="2676421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B25B-93F1-632B-13EC-10E0C0E0DD3F}"/>
              </a:ext>
            </a:extLst>
          </p:cNvPr>
          <p:cNvSpPr>
            <a:spLocks noGrp="1"/>
          </p:cNvSpPr>
          <p:nvPr>
            <p:ph type="title"/>
          </p:nvPr>
        </p:nvSpPr>
        <p:spPr>
          <a:xfrm>
            <a:off x="1846734" y="0"/>
            <a:ext cx="9312374" cy="972716"/>
          </a:xfrm>
        </p:spPr>
        <p:txBody>
          <a:bodyPr/>
          <a:lstStyle/>
          <a:p>
            <a:r>
              <a:rPr lang="en-US" dirty="0"/>
              <a:t>Research questions	 - Computational DESIGN</a:t>
            </a:r>
          </a:p>
        </p:txBody>
      </p:sp>
      <p:sp>
        <p:nvSpPr>
          <p:cNvPr id="3" name="Content Placeholder 2">
            <a:extLst>
              <a:ext uri="{FF2B5EF4-FFF2-40B4-BE49-F238E27FC236}">
                <a16:creationId xmlns:a16="http://schemas.microsoft.com/office/drawing/2014/main" id="{30FF86BC-E180-BBE1-B006-EB26230D50B4}"/>
              </a:ext>
            </a:extLst>
          </p:cNvPr>
          <p:cNvSpPr>
            <a:spLocks noGrp="1"/>
          </p:cNvSpPr>
          <p:nvPr>
            <p:ph idx="1"/>
          </p:nvPr>
        </p:nvSpPr>
        <p:spPr>
          <a:xfrm>
            <a:off x="1846734" y="1052736"/>
            <a:ext cx="9312374" cy="5023862"/>
          </a:xfrm>
        </p:spPr>
        <p:txBody>
          <a:bodyPr/>
          <a:lstStyle/>
          <a:p>
            <a:pPr marL="342900" indent="-342900">
              <a:buFont typeface="+mj-lt"/>
              <a:buAutoNum type="arabicPeriod"/>
            </a:pPr>
            <a:endParaRPr lang="en-US" dirty="0"/>
          </a:p>
          <a:p>
            <a:pPr marL="342900" indent="-342900">
              <a:buFont typeface="+mj-lt"/>
              <a:buAutoNum type="arabicPeriod" startAt="3"/>
            </a:pPr>
            <a:r>
              <a:rPr lang="en-US" dirty="0"/>
              <a:t>Can we decipher the rules of signal peptides from comparing different kinds of signal peptides i.e. secretion vs. to internal organelles. </a:t>
            </a:r>
          </a:p>
          <a:p>
            <a:pPr lvl="1"/>
            <a:r>
              <a:rPr lang="en-US" dirty="0"/>
              <a:t>Use </a:t>
            </a:r>
            <a:r>
              <a:rPr lang="en-US" dirty="0" err="1"/>
              <a:t>deeploc</a:t>
            </a:r>
            <a:r>
              <a:rPr lang="en-US" dirty="0"/>
              <a:t> </a:t>
            </a:r>
          </a:p>
          <a:p>
            <a:pPr marL="0" indent="0">
              <a:buNone/>
            </a:pPr>
            <a:endParaRPr lang="en-US" dirty="0"/>
          </a:p>
          <a:p>
            <a:pPr marL="342900" indent="-342900">
              <a:buFont typeface="+mj-lt"/>
              <a:buAutoNum type="arabicPeriod" startAt="4"/>
            </a:pPr>
            <a:r>
              <a:rPr lang="en-US" dirty="0"/>
              <a:t>How does signal peptides differ between aspergillus species? </a:t>
            </a:r>
          </a:p>
          <a:p>
            <a:pPr lvl="1"/>
            <a:r>
              <a:rPr lang="en-US" dirty="0"/>
              <a:t>Can we use that to make a platform signal peptide (check diversify)</a:t>
            </a:r>
          </a:p>
        </p:txBody>
      </p:sp>
      <p:sp>
        <p:nvSpPr>
          <p:cNvPr id="4" name="Footer Placeholder 3">
            <a:extLst>
              <a:ext uri="{FF2B5EF4-FFF2-40B4-BE49-F238E27FC236}">
                <a16:creationId xmlns:a16="http://schemas.microsoft.com/office/drawing/2014/main" id="{58C85921-8EDF-7B32-E87B-5B7498C11EA6}"/>
              </a:ext>
            </a:extLst>
          </p:cNvPr>
          <p:cNvSpPr>
            <a:spLocks noGrp="1"/>
          </p:cNvSpPr>
          <p:nvPr>
            <p:ph type="ftr" sz="quarter" idx="10"/>
          </p:nvPr>
        </p:nvSpPr>
        <p:spPr/>
        <p:txBody>
          <a:bodyPr/>
          <a:lstStyle/>
          <a:p>
            <a:endParaRPr lang="da-DK" dirty="0"/>
          </a:p>
        </p:txBody>
      </p:sp>
      <p:sp>
        <p:nvSpPr>
          <p:cNvPr id="5" name="Slide Number Placeholder 4">
            <a:extLst>
              <a:ext uri="{FF2B5EF4-FFF2-40B4-BE49-F238E27FC236}">
                <a16:creationId xmlns:a16="http://schemas.microsoft.com/office/drawing/2014/main" id="{CA28628F-63D9-4764-6888-59DE3D5692B5}"/>
              </a:ext>
            </a:extLst>
          </p:cNvPr>
          <p:cNvSpPr>
            <a:spLocks noGrp="1"/>
          </p:cNvSpPr>
          <p:nvPr>
            <p:ph type="sldNum" sz="quarter" idx="11"/>
          </p:nvPr>
        </p:nvSpPr>
        <p:spPr/>
        <p:txBody>
          <a:bodyPr/>
          <a:lstStyle/>
          <a:p>
            <a:fld id="{103EA872-A674-449B-A120-B97244F8E91D}" type="slidenum">
              <a:rPr lang="da-DK" smtClean="0"/>
              <a:pPr/>
              <a:t>8</a:t>
            </a:fld>
            <a:endParaRPr lang="da-DK" dirty="0"/>
          </a:p>
        </p:txBody>
      </p:sp>
    </p:spTree>
    <p:extLst>
      <p:ext uri="{BB962C8B-B14F-4D97-AF65-F5344CB8AC3E}">
        <p14:creationId xmlns:p14="http://schemas.microsoft.com/office/powerpoint/2010/main" val="269176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4DE63-0174-E6E6-7E56-58506BB91F45}"/>
              </a:ext>
            </a:extLst>
          </p:cNvPr>
          <p:cNvSpPr>
            <a:spLocks noGrp="1"/>
          </p:cNvSpPr>
          <p:nvPr>
            <p:ph type="title"/>
          </p:nvPr>
        </p:nvSpPr>
        <p:spPr/>
        <p:txBody>
          <a:bodyPr/>
          <a:lstStyle/>
          <a:p>
            <a:r>
              <a:rPr lang="en-US" dirty="0"/>
              <a:t>Project plan - </a:t>
            </a:r>
            <a:r>
              <a:rPr lang="en-GB" b="0" i="0" dirty="0">
                <a:solidFill>
                  <a:srgbClr val="000000"/>
                </a:solidFill>
                <a:effectLst/>
                <a:latin typeface="Calibri" panose="020F0502020204030204" pitchFamily="34" charset="0"/>
              </a:rPr>
              <a:t>: Simulation-guided engineering of Signal peptides in Aspergillus species</a:t>
            </a:r>
            <a:endParaRPr lang="en-US" dirty="0"/>
          </a:p>
        </p:txBody>
      </p:sp>
      <p:sp>
        <p:nvSpPr>
          <p:cNvPr id="3" name="Content Placeholder 2">
            <a:extLst>
              <a:ext uri="{FF2B5EF4-FFF2-40B4-BE49-F238E27FC236}">
                <a16:creationId xmlns:a16="http://schemas.microsoft.com/office/drawing/2014/main" id="{B5336F20-A003-B60E-BD30-F992F04244FF}"/>
              </a:ext>
            </a:extLst>
          </p:cNvPr>
          <p:cNvSpPr>
            <a:spLocks noGrp="1"/>
          </p:cNvSpPr>
          <p:nvPr>
            <p:ph idx="1"/>
          </p:nvPr>
        </p:nvSpPr>
        <p:spPr>
          <a:xfrm>
            <a:off x="1774726" y="1706327"/>
            <a:ext cx="9312374" cy="4725545"/>
          </a:xfrm>
        </p:spPr>
        <p:txBody>
          <a:bodyPr/>
          <a:lstStyle/>
          <a:p>
            <a:pPr algn="l" fontAlgn="base"/>
            <a:r>
              <a:rPr lang="en-GB" sz="1800" b="0" i="0" u="sng" dirty="0">
                <a:solidFill>
                  <a:srgbClr val="000000"/>
                </a:solidFill>
                <a:effectLst/>
                <a:latin typeface="Calibri" panose="020F0502020204030204" pitchFamily="34" charset="0"/>
              </a:rPr>
              <a:t>Special-project - DRYLAB- JANUARY - 3 weeks:</a:t>
            </a:r>
            <a:endParaRPr lang="en-GB" sz="1800" b="0" i="0" dirty="0">
              <a:solidFill>
                <a:srgbClr val="000000"/>
              </a:solidFill>
              <a:effectLst/>
              <a:latin typeface="Calibri" panose="020F0502020204030204" pitchFamily="34" charset="0"/>
            </a:endParaRPr>
          </a:p>
          <a:p>
            <a:pPr lvl="1"/>
            <a:r>
              <a:rPr lang="en-GB" b="0" i="0" dirty="0">
                <a:solidFill>
                  <a:srgbClr val="000000"/>
                </a:solidFill>
                <a:effectLst/>
                <a:latin typeface="Calibri" panose="020F0502020204030204" pitchFamily="34" charset="0"/>
              </a:rPr>
              <a:t>Supervisors: Lucas, Marti and (</a:t>
            </a:r>
            <a:r>
              <a:rPr lang="en-GB" b="0" i="0" dirty="0" err="1">
                <a:solidFill>
                  <a:srgbClr val="000000"/>
                </a:solidFill>
                <a:effectLst/>
                <a:latin typeface="Calibri" panose="020F0502020204030204" pitchFamily="34" charset="0"/>
              </a:rPr>
              <a:t>Marjan</a:t>
            </a:r>
            <a:r>
              <a:rPr lang="en-GB" b="0" i="0" dirty="0">
                <a:solidFill>
                  <a:srgbClr val="000000"/>
                </a:solidFill>
                <a:effectLst/>
                <a:latin typeface="Calibri" panose="020F0502020204030204" pitchFamily="34" charset="0"/>
              </a:rPr>
              <a:t>)</a:t>
            </a:r>
          </a:p>
          <a:p>
            <a:pPr lvl="1">
              <a:buFont typeface="Arial" panose="020B0604020202020204" pitchFamily="34" charset="0"/>
              <a:buChar char="•"/>
            </a:pPr>
            <a:r>
              <a:rPr lang="en-GB" b="0" i="0" dirty="0">
                <a:solidFill>
                  <a:srgbClr val="000000"/>
                </a:solidFill>
                <a:effectLst/>
                <a:latin typeface="Calibri" panose="020F0502020204030204" pitchFamily="34" charset="0"/>
              </a:rPr>
              <a:t>GOAL: Simulation-guided design of Signal peptides in Aspergillus species</a:t>
            </a:r>
            <a:br>
              <a:rPr lang="en-GB" b="0" i="0" dirty="0">
                <a:solidFill>
                  <a:srgbClr val="000000"/>
                </a:solidFill>
                <a:effectLst/>
                <a:latin typeface="Calibri" panose="020F0502020204030204" pitchFamily="34" charset="0"/>
              </a:rPr>
            </a:br>
            <a:br>
              <a:rPr lang="en-GB" b="0" i="0" dirty="0">
                <a:solidFill>
                  <a:srgbClr val="000000"/>
                </a:solidFill>
                <a:effectLst/>
                <a:latin typeface="Calibri" panose="020F0502020204030204" pitchFamily="34" charset="0"/>
              </a:rPr>
            </a:br>
            <a:r>
              <a:rPr lang="en-GB" b="0" i="0" dirty="0">
                <a:solidFill>
                  <a:srgbClr val="000000"/>
                </a:solidFill>
                <a:effectLst/>
                <a:latin typeface="Calibri" panose="020F0502020204030204" pitchFamily="34" charset="0"/>
              </a:rPr>
              <a:t>- In silico analysis of Signal peptides + data gathering, build notebooks with </a:t>
            </a:r>
            <a:r>
              <a:rPr lang="en-GB" b="0" i="0" dirty="0" err="1">
                <a:solidFill>
                  <a:srgbClr val="000000"/>
                </a:solidFill>
                <a:effectLst/>
                <a:latin typeface="Calibri" panose="020F0502020204030204" pitchFamily="34" charset="0"/>
              </a:rPr>
              <a:t>ConStrain</a:t>
            </a:r>
            <a:r>
              <a:rPr lang="en-GB" b="0" i="0" dirty="0">
                <a:solidFill>
                  <a:srgbClr val="000000"/>
                </a:solidFill>
                <a:effectLst/>
                <a:latin typeface="Calibri" panose="020F0502020204030204" pitchFamily="34" charset="0"/>
              </a:rPr>
              <a:t> for experimental design.</a:t>
            </a:r>
            <a:br>
              <a:rPr lang="en-GB" b="0" i="0" dirty="0">
                <a:solidFill>
                  <a:srgbClr val="000000"/>
                </a:solidFill>
                <a:effectLst/>
                <a:latin typeface="Calibri" panose="020F0502020204030204" pitchFamily="34" charset="0"/>
              </a:rPr>
            </a:br>
            <a:r>
              <a:rPr lang="en-GB" b="0" i="0" dirty="0">
                <a:solidFill>
                  <a:srgbClr val="000000"/>
                </a:solidFill>
                <a:effectLst/>
                <a:latin typeface="Calibri" panose="020F0502020204030204" pitchFamily="34" charset="0"/>
              </a:rPr>
              <a:t>- Learnings: Use of ML for simulation-guided engineering of biological systems. Biology of Signal peptides. Version control (git). Organize Python code so it's maintainable and shareable. </a:t>
            </a:r>
            <a:br>
              <a:rPr lang="en-GB" b="0" i="0" dirty="0">
                <a:solidFill>
                  <a:srgbClr val="000000"/>
                </a:solidFill>
                <a:effectLst/>
                <a:latin typeface="Calibri" panose="020F0502020204030204" pitchFamily="34" charset="0"/>
              </a:rPr>
            </a:br>
            <a:r>
              <a:rPr lang="en-GB" b="0" i="0" dirty="0">
                <a:solidFill>
                  <a:srgbClr val="000000"/>
                </a:solidFill>
                <a:effectLst/>
                <a:latin typeface="Calibri" panose="020F0502020204030204" pitchFamily="34" charset="0"/>
              </a:rPr>
              <a:t> </a:t>
            </a:r>
          </a:p>
          <a:p>
            <a:pPr algn="l" fontAlgn="base"/>
            <a:r>
              <a:rPr lang="en-GB" sz="1800" b="0" i="0" u="sng" dirty="0">
                <a:solidFill>
                  <a:srgbClr val="000000"/>
                </a:solidFill>
                <a:effectLst/>
                <a:latin typeface="Calibri" panose="020F0502020204030204" pitchFamily="34" charset="0"/>
              </a:rPr>
              <a:t>FEBRUARY- JUNE - MASTER THESIS - WETLAB:</a:t>
            </a:r>
            <a:endParaRPr lang="en-GB" sz="1800" b="0" i="0" dirty="0">
              <a:solidFill>
                <a:srgbClr val="000000"/>
              </a:solidFill>
              <a:effectLst/>
              <a:latin typeface="Calibri" panose="020F0502020204030204" pitchFamily="34" charset="0"/>
            </a:endParaRPr>
          </a:p>
          <a:p>
            <a:pPr lvl="1"/>
            <a:r>
              <a:rPr lang="en-GB" b="0" i="0" dirty="0">
                <a:solidFill>
                  <a:srgbClr val="000000"/>
                </a:solidFill>
                <a:effectLst/>
                <a:latin typeface="inherit"/>
              </a:rPr>
              <a:t>Supervisors: Marti Lucas and </a:t>
            </a:r>
            <a:r>
              <a:rPr lang="en-GB" b="0" i="0" dirty="0" err="1">
                <a:solidFill>
                  <a:srgbClr val="000000"/>
                </a:solidFill>
                <a:effectLst/>
                <a:latin typeface="inherit"/>
              </a:rPr>
              <a:t>Marjan</a:t>
            </a:r>
            <a:r>
              <a:rPr lang="en-GB" b="0" i="0" dirty="0">
                <a:solidFill>
                  <a:srgbClr val="000000"/>
                </a:solidFill>
                <a:effectLst/>
                <a:latin typeface="inherit"/>
              </a:rPr>
              <a:t> and </a:t>
            </a:r>
            <a:r>
              <a:rPr lang="en-GB" b="0" i="0" dirty="0" err="1">
                <a:solidFill>
                  <a:srgbClr val="000000"/>
                </a:solidFill>
                <a:effectLst/>
                <a:latin typeface="inherit"/>
              </a:rPr>
              <a:t>Uffe</a:t>
            </a:r>
            <a:endParaRPr lang="en-GB" b="0" i="0" dirty="0">
              <a:solidFill>
                <a:srgbClr val="000000"/>
              </a:solidFill>
              <a:effectLst/>
              <a:latin typeface="Calibri" panose="020F0502020204030204" pitchFamily="34" charset="0"/>
            </a:endParaRPr>
          </a:p>
          <a:p>
            <a:pPr lvl="1">
              <a:buFont typeface="Arial" panose="020B0604020202020204" pitchFamily="34" charset="0"/>
              <a:buChar char="•"/>
            </a:pPr>
            <a:r>
              <a:rPr lang="en-GB" b="0" i="0" dirty="0">
                <a:solidFill>
                  <a:srgbClr val="000000"/>
                </a:solidFill>
                <a:effectLst/>
                <a:latin typeface="Calibri" panose="020F0502020204030204" pitchFamily="34" charset="0"/>
              </a:rPr>
              <a:t>Goal: Through several rounds of the DBTL cycle - use the ML predictions to guide the construction of signal peptides in the Lab. Marti will be closer to this part of the project. We will add more to this part later. </a:t>
            </a:r>
          </a:p>
          <a:p>
            <a:pPr lvl="1">
              <a:buFont typeface="Arial" panose="020B0604020202020204" pitchFamily="34" charset="0"/>
              <a:buChar char="•"/>
            </a:pPr>
            <a:r>
              <a:rPr lang="en-GB" b="0" i="0" dirty="0">
                <a:solidFill>
                  <a:srgbClr val="000000"/>
                </a:solidFill>
                <a:effectLst/>
                <a:latin typeface="Calibri" panose="020F0502020204030204" pitchFamily="34" charset="0"/>
              </a:rPr>
              <a:t>Learning: both </a:t>
            </a:r>
            <a:r>
              <a:rPr lang="en-GB" b="0" i="0" dirty="0" err="1">
                <a:solidFill>
                  <a:srgbClr val="000000"/>
                </a:solidFill>
                <a:effectLst/>
                <a:latin typeface="Calibri" panose="020F0502020204030204" pitchFamily="34" charset="0"/>
              </a:rPr>
              <a:t>drylab</a:t>
            </a:r>
            <a:r>
              <a:rPr lang="en-GB" b="0" i="0" dirty="0">
                <a:solidFill>
                  <a:srgbClr val="000000"/>
                </a:solidFill>
                <a:effectLst/>
                <a:latin typeface="Calibri" panose="020F0502020204030204" pitchFamily="34" charset="0"/>
              </a:rPr>
              <a:t> and </a:t>
            </a:r>
            <a:r>
              <a:rPr lang="en-GB" b="0" i="0" dirty="0" err="1">
                <a:solidFill>
                  <a:srgbClr val="000000"/>
                </a:solidFill>
                <a:effectLst/>
                <a:latin typeface="Calibri" panose="020F0502020204030204" pitchFamily="34" charset="0"/>
              </a:rPr>
              <a:t>wetlab</a:t>
            </a:r>
            <a:endParaRPr lang="en-GB" b="0" i="0" dirty="0">
              <a:solidFill>
                <a:srgbClr val="000000"/>
              </a:solidFill>
              <a:effectLst/>
              <a:latin typeface="Calibri" panose="020F0502020204030204" pitchFamily="34" charset="0"/>
            </a:endParaRPr>
          </a:p>
          <a:p>
            <a:endParaRPr lang="en-US" dirty="0"/>
          </a:p>
        </p:txBody>
      </p:sp>
      <p:sp>
        <p:nvSpPr>
          <p:cNvPr id="4" name="Footer Placeholder 3">
            <a:extLst>
              <a:ext uri="{FF2B5EF4-FFF2-40B4-BE49-F238E27FC236}">
                <a16:creationId xmlns:a16="http://schemas.microsoft.com/office/drawing/2014/main" id="{080E0315-92D3-37E0-923C-74FB3FEEF1B9}"/>
              </a:ext>
            </a:extLst>
          </p:cNvPr>
          <p:cNvSpPr>
            <a:spLocks noGrp="1"/>
          </p:cNvSpPr>
          <p:nvPr>
            <p:ph type="ftr" sz="quarter" idx="10"/>
          </p:nvPr>
        </p:nvSpPr>
        <p:spPr/>
        <p:txBody>
          <a:bodyPr/>
          <a:lstStyle/>
          <a:p>
            <a:endParaRPr lang="da-DK" dirty="0"/>
          </a:p>
        </p:txBody>
      </p:sp>
      <p:sp>
        <p:nvSpPr>
          <p:cNvPr id="5" name="Slide Number Placeholder 4">
            <a:extLst>
              <a:ext uri="{FF2B5EF4-FFF2-40B4-BE49-F238E27FC236}">
                <a16:creationId xmlns:a16="http://schemas.microsoft.com/office/drawing/2014/main" id="{EBBE1DE1-8329-1465-E57C-D0BA4DA8A4A2}"/>
              </a:ext>
            </a:extLst>
          </p:cNvPr>
          <p:cNvSpPr>
            <a:spLocks noGrp="1"/>
          </p:cNvSpPr>
          <p:nvPr>
            <p:ph type="sldNum" sz="quarter" idx="11"/>
          </p:nvPr>
        </p:nvSpPr>
        <p:spPr/>
        <p:txBody>
          <a:bodyPr/>
          <a:lstStyle/>
          <a:p>
            <a:fld id="{103EA872-A674-449B-A120-B97244F8E91D}" type="slidenum">
              <a:rPr lang="da-DK" smtClean="0"/>
              <a:pPr/>
              <a:t>9</a:t>
            </a:fld>
            <a:endParaRPr lang="da-DK" dirty="0"/>
          </a:p>
        </p:txBody>
      </p:sp>
    </p:spTree>
    <p:extLst>
      <p:ext uri="{BB962C8B-B14F-4D97-AF65-F5344CB8AC3E}">
        <p14:creationId xmlns:p14="http://schemas.microsoft.com/office/powerpoint/2010/main" val="28573708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SHAPE_LOCKS" val="0"/>
</p:tagLst>
</file>

<file path=ppt/tags/tag3.xml><?xml version="1.0" encoding="utf-8"?>
<p:tagLst xmlns:a="http://schemas.openxmlformats.org/drawingml/2006/main" xmlns:r="http://schemas.openxmlformats.org/officeDocument/2006/relationships" xmlns:p="http://schemas.openxmlformats.org/presentationml/2006/main">
  <p:tag name="SHAPE_LOCKS" val="0"/>
</p:tagLst>
</file>

<file path=ppt/tags/tag4.xml><?xml version="1.0" encoding="utf-8"?>
<p:tagLst xmlns:a="http://schemas.openxmlformats.org/drawingml/2006/main" xmlns:r="http://schemas.openxmlformats.org/officeDocument/2006/relationships" xmlns:p="http://schemas.openxmlformats.org/presentationml/2006/main">
  <p:tag name="SHAPE_LOCKS" val="0"/>
</p:tagLst>
</file>

<file path=ppt/tags/tag5.xml><?xml version="1.0" encoding="utf-8"?>
<p:tagLst xmlns:a="http://schemas.openxmlformats.org/drawingml/2006/main" xmlns:r="http://schemas.openxmlformats.org/officeDocument/2006/relationships" xmlns:p="http://schemas.openxmlformats.org/presentationml/2006/main">
  <p:tag name="SHAPE_LOCKS" val="0"/>
</p:tagLst>
</file>

<file path=ppt/theme/theme1.xml><?xml version="1.0" encoding="utf-8"?>
<a:theme xmlns:a="http://schemas.openxmlformats.org/drawingml/2006/main" name="Blank">
  <a:themeElements>
    <a:clrScheme name="DTU">
      <a:dk1>
        <a:srgbClr val="000000"/>
      </a:dk1>
      <a:lt1>
        <a:srgbClr val="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DT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9525" cap="flat" cmpd="sng" algn="ctr">
          <a:solidFill>
            <a:schemeClr val="accent4"/>
          </a:solidFill>
          <a:prstDash val="solid"/>
          <a:miter lim="800000"/>
          <a:headEnd type="none" w="med" len="med"/>
          <a:tailEnd type="none" w="med" len="med"/>
        </a:ln>
        <a:effectLst/>
      </a:spPr>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defPPr marL="0" marR="0" indent="0" algn="ctr" defTabSz="914400" rtl="0" eaLnBrk="1" fontAlgn="base" latinLnBrk="0" hangingPunct="1">
          <a:lnSpc>
            <a:spcPct val="100000"/>
          </a:lnSpc>
          <a:spcBef>
            <a:spcPts val="432"/>
          </a:spcBef>
          <a:spcAft>
            <a:spcPct val="0"/>
          </a:spcAft>
          <a:buClrTx/>
          <a:buSzTx/>
          <a:buFontTx/>
          <a:buNone/>
          <a:tabLst/>
          <a:defRPr kumimoji="0" sz="1600" b="0" i="0" u="none" strike="noStrike" cap="none" normalizeH="0" baseline="0" dirty="0" err="1" smtClean="0">
            <a:ln>
              <a:noFill/>
            </a:ln>
            <a:solidFill>
              <a:srgbClr val="FFFFFF"/>
            </a:solidFill>
            <a:effectLst/>
            <a:latin typeface="+mn-lt"/>
            <a:ea typeface="ＭＳ Ｐゴシック" pitchFamily="-80" charset="-128"/>
          </a:defRPr>
        </a:defPPr>
      </a:lstStyle>
    </a:spDef>
    <a:lnDef>
      <a:spPr bwMode="auto">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square" lIns="0" tIns="0" rIns="0" bIns="0" rtlCol="0">
        <a:spAutoFit/>
      </a:bodyPr>
      <a:lstStyle>
        <a:defPPr algn="l">
          <a:spcBef>
            <a:spcPts val="432"/>
          </a:spcBef>
          <a:defRPr dirty="0" err="1" smtClean="0">
            <a:latin typeface="+mn-lt"/>
          </a:defRPr>
        </a:defPPr>
      </a:lstStyle>
    </a:txDef>
  </a:objectDefaults>
  <a:extraClrSchemeLst/>
  <a:extLst>
    <a:ext uri="{05A4C25C-085E-4340-85A3-A5531E510DB2}">
      <thm15:themeFamily xmlns:thm15="http://schemas.microsoft.com/office/thememl/2012/main" name="1 DTU Template.potx" id="{DCBB0D47-5BC6-435C-9126-D3D343B0B928}" vid="{2DC669D5-2566-4482-AB47-A5699F5A435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TemplafySlideFormConfiguration><![CDATA[{"formFields":[],"formDataEntries":[]}]]></TemplafySlideFormConfiguration>
</file>

<file path=customXml/item2.xml><?xml version="1.0" encoding="utf-8"?>
<TemplafySlideFormConfiguration><![CDATA[{"formFields":[],"formDataEntries":[]}]]></TemplafySlideFormConfiguration>
</file>

<file path=customXml/item3.xml><?xml version="1.0" encoding="utf-8"?>
<TemplafySlideTemplateConfiguration><![CDATA[{"documentContentValidatorConfiguration":{"enableDocumentContentValidator":false,"documentContentValidatorVersion":0},"elementsMetadata":[],"slideId":"636957681584817741","enableDocumentContentUpdater":true,"version":"1.2"}]]></TemplafySlideTemplateConfiguration>
</file>

<file path=customXml/item4.xml><?xml version="1.0" encoding="utf-8"?>
<TemplafySlideTemplateConfiguration><![CDATA[{"documentContentValidatorConfiguration":{"enableDocumentContentValidator":false,"documentContentValidatorVersion":0},"elementsMetadata":[],"slideId":"636957681585013765","enableDocumentContentUpdater":true,"version":"1.2"}]]></TemplafySlideTemplateConfiguration>
</file>

<file path=customXml/item5.xml><?xml version="1.0" encoding="utf-8"?>
<TemplafyTemplateConfiguration><![CDATA[{"elementsMetadata":[{"type":"shape","id":"b8f70e2a-334e-420e-9394-737081c6aac2","elementConfiguration":{"binding":"UserProfile.Offices.Workarea_{{DocumentLanguage}}","disableUpdates":false,"type":"text"}},{"type":"shape","id":"d6b2f9fe-dfe1-45df-a1e8-f03a51af40fb","elementConfiguration":{"format":"{{DateFormats.GeneralDate}}","binding":"Form.Date","disableUpdates":false,"type":"date"}},{"type":"shape","id":"a2c58b15-ed93-41cd-95f0-d4fd8b3f1e63","elementConfiguration":{"binding":"Form.PresentationTitle","disableUpdates":false,"type":"text"}}],"transformationConfigurations":[{"language":"{{DocumentLanguage}}","disableUpdates":false,"type":"proofingLanguage"}],"templateName":"","templateDescription":"","enableDocumentContentUpdater":true,"version":"1.2"}]]></TemplafyTemplateConfiguration>
</file>

<file path=customXml/item6.xml><?xml version="1.0" encoding="utf-8"?>
<TemplafyFormConfiguration><![CDATA[{"formFields":[{"required":false,"helpTexts":{"prefix":"","postfix":""},"spacing":{},"type":"datePicker","name":"Date","label":"Date","fullyQualifiedName":"Date"},{"required":false,"placeholder":"","lines":0,"helpTexts":{"prefix":"","postfix":""},"spacing":{},"type":"textBox","name":"PresentationTitle","label":"Presentation title","fullyQualifiedName":"PresentationTitle"}],"formDataEntries":[{"name":"Date","value":"R8e3HSo6nId06BAzEyrEdw=="}]}]]></TemplafyFormConfiguration>
</file>

<file path=customXml/itemProps1.xml><?xml version="1.0" encoding="utf-8"?>
<ds:datastoreItem xmlns:ds="http://schemas.openxmlformats.org/officeDocument/2006/customXml" ds:itemID="{7FEA1E6D-AEEC-41D9-9E9A-45BA2EAE1656}">
  <ds:schemaRefs/>
</ds:datastoreItem>
</file>

<file path=customXml/itemProps2.xml><?xml version="1.0" encoding="utf-8"?>
<ds:datastoreItem xmlns:ds="http://schemas.openxmlformats.org/officeDocument/2006/customXml" ds:itemID="{A5211637-BEE7-4AAE-A4E7-A8EE3F203F81}">
  <ds:schemaRefs/>
</ds:datastoreItem>
</file>

<file path=customXml/itemProps3.xml><?xml version="1.0" encoding="utf-8"?>
<ds:datastoreItem xmlns:ds="http://schemas.openxmlformats.org/officeDocument/2006/customXml" ds:itemID="{A21E89D4-F487-4C26-905C-EE6B6998C9D1}">
  <ds:schemaRefs/>
</ds:datastoreItem>
</file>

<file path=customXml/itemProps4.xml><?xml version="1.0" encoding="utf-8"?>
<ds:datastoreItem xmlns:ds="http://schemas.openxmlformats.org/officeDocument/2006/customXml" ds:itemID="{4D5E1A10-B5E6-482A-9521-846112537EBC}">
  <ds:schemaRefs/>
</ds:datastoreItem>
</file>

<file path=customXml/itemProps5.xml><?xml version="1.0" encoding="utf-8"?>
<ds:datastoreItem xmlns:ds="http://schemas.openxmlformats.org/officeDocument/2006/customXml" ds:itemID="{1334258C-C3E7-4029-A615-C886A240FB15}">
  <ds:schemaRefs/>
</ds:datastoreItem>
</file>

<file path=customXml/itemProps6.xml><?xml version="1.0" encoding="utf-8"?>
<ds:datastoreItem xmlns:ds="http://schemas.openxmlformats.org/officeDocument/2006/customXml" ds:itemID="{5B29B696-7354-412C-9B8E-ED20D22F6B23}">
  <ds:schemaRefs/>
</ds:datastoreItem>
</file>

<file path=docProps/app.xml><?xml version="1.0" encoding="utf-8"?>
<Properties xmlns="http://schemas.openxmlformats.org/officeDocument/2006/extended-properties" xmlns:vt="http://schemas.openxmlformats.org/officeDocument/2006/docPropsVTypes">
  <Template>1 DTU Template</Template>
  <TotalTime>6065</TotalTime>
  <Words>545</Words>
  <Application>Microsoft Macintosh PowerPoint</Application>
  <PresentationFormat>Custom</PresentationFormat>
  <Paragraphs>77</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inherit</vt:lpstr>
      <vt:lpstr>MuseoSans</vt:lpstr>
      <vt:lpstr>Verdana</vt:lpstr>
      <vt:lpstr>Blank</vt:lpstr>
      <vt:lpstr>PowerPoint Presentation</vt:lpstr>
      <vt:lpstr>Simulation guided engineering of Signal peptides in Aspergillus with ConStrain</vt:lpstr>
      <vt:lpstr>Why Signal peptides in Aspergillus?  </vt:lpstr>
      <vt:lpstr>Signal peptides in Aspergillus  </vt:lpstr>
      <vt:lpstr>Strategies for enhanced protein Secretion </vt:lpstr>
      <vt:lpstr>Approach: Simulation guided engineering</vt:lpstr>
      <vt:lpstr>Research questions  - Computational DESIGN</vt:lpstr>
      <vt:lpstr>Research questions  - Computational DESIGN</vt:lpstr>
      <vt:lpstr>Project plan - : Simulation-guided engineering of Signal peptides in Aspergillus species</vt:lpstr>
      <vt:lpstr>Resources</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DTU</dc:creator>
  <cp:lastModifiedBy>Lucas Levassor</cp:lastModifiedBy>
  <cp:revision>110</cp:revision>
  <dcterms:created xsi:type="dcterms:W3CDTF">2017-07-31T08:31:56Z</dcterms:created>
  <dcterms:modified xsi:type="dcterms:W3CDTF">2022-11-02T14:36:52Z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IsCodeFreeTemplate">
    <vt:lpwstr>True</vt:lpwstr>
  </property>
  <property fmtid="{D5CDD505-2E9C-101B-9397-08002B2CF9AE}" pid="3" name="TemplafyTenantId">
    <vt:lpwstr>dtu</vt:lpwstr>
  </property>
  <property fmtid="{D5CDD505-2E9C-101B-9397-08002B2CF9AE}" pid="4" name="TemplafyTemplateId">
    <vt:lpwstr>636806498806910458</vt:lpwstr>
  </property>
  <property fmtid="{D5CDD505-2E9C-101B-9397-08002B2CF9AE}" pid="5" name="TemplafyUserProfileId">
    <vt:lpwstr>637877019175171765</vt:lpwstr>
  </property>
  <property fmtid="{D5CDD505-2E9C-101B-9397-08002B2CF9AE}" pid="6" name="TemplafyLanguageCode">
    <vt:lpwstr>da-DK</vt:lpwstr>
  </property>
</Properties>
</file>