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753" r:id="rId2"/>
    <p:sldId id="755" r:id="rId3"/>
    <p:sldId id="756" r:id="rId4"/>
    <p:sldId id="814" r:id="rId5"/>
    <p:sldId id="815" r:id="rId6"/>
    <p:sldId id="816" r:id="rId7"/>
    <p:sldId id="817" r:id="rId8"/>
    <p:sldId id="818" r:id="rId9"/>
    <p:sldId id="819" r:id="rId10"/>
    <p:sldId id="820" r:id="rId11"/>
    <p:sldId id="821" r:id="rId12"/>
    <p:sldId id="822" r:id="rId13"/>
    <p:sldId id="824" r:id="rId14"/>
    <p:sldId id="823" r:id="rId15"/>
    <p:sldId id="825" r:id="rId16"/>
    <p:sldId id="813" r:id="rId17"/>
    <p:sldId id="768" r:id="rId18"/>
    <p:sldId id="774" r:id="rId19"/>
    <p:sldId id="769" r:id="rId20"/>
    <p:sldId id="770" r:id="rId21"/>
    <p:sldId id="771" r:id="rId22"/>
    <p:sldId id="775" r:id="rId23"/>
    <p:sldId id="806" r:id="rId24"/>
    <p:sldId id="784" r:id="rId25"/>
    <p:sldId id="787" r:id="rId26"/>
    <p:sldId id="812" r:id="rId27"/>
    <p:sldId id="76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BE648D0C-C13B-41E5-9D61-E0C2C1F62644}">
          <p14:sldIdLst>
            <p14:sldId id="753"/>
            <p14:sldId id="754"/>
            <p14:sldId id="755"/>
            <p14:sldId id="756"/>
            <p14:sldId id="768"/>
            <p14:sldId id="769"/>
            <p14:sldId id="770"/>
            <p14:sldId id="771"/>
            <p14:sldId id="774"/>
            <p14:sldId id="775"/>
            <p14:sldId id="806"/>
            <p14:sldId id="784"/>
            <p14:sldId id="787"/>
            <p14:sldId id="812"/>
            <p14:sldId id="7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78413" autoAdjust="0"/>
  </p:normalViewPr>
  <p:slideViewPr>
    <p:cSldViewPr>
      <p:cViewPr varScale="1">
        <p:scale>
          <a:sx n="66" d="100"/>
          <a:sy n="66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EDFD2-9BE3-4814-9C75-E7DB68BD9485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DD7F5C6A-CA0F-4B5E-8B37-90FBA4800A80}">
      <dgm:prSet phldrT="[文本]" custT="1"/>
      <dgm:spPr/>
      <dgm:t>
        <a:bodyPr/>
        <a:lstStyle/>
        <a:p>
          <a:r>
            <a:rPr lang="zh-CN" altLang="en-US" sz="1400" b="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操作系统</a:t>
          </a:r>
          <a:endParaRPr lang="zh-CN" altLang="en-US" sz="1400" b="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BED2BE9-9687-4E65-99EC-26780F609711}" type="parTrans" cxnId="{653A3D38-D9F1-4F50-B656-E6C7D0816614}">
      <dgm:prSet/>
      <dgm:spPr/>
      <dgm:t>
        <a:bodyPr/>
        <a:lstStyle/>
        <a:p>
          <a:endParaRPr lang="zh-CN" altLang="en-US"/>
        </a:p>
      </dgm:t>
    </dgm:pt>
    <dgm:pt modelId="{C0439736-BC3E-4AA6-90D0-99C856E358DD}" type="sibTrans" cxnId="{653A3D38-D9F1-4F50-B656-E6C7D0816614}">
      <dgm:prSet/>
      <dgm:spPr/>
      <dgm:t>
        <a:bodyPr/>
        <a:lstStyle/>
        <a:p>
          <a:endParaRPr lang="zh-CN" altLang="en-US"/>
        </a:p>
      </dgm:t>
    </dgm:pt>
    <dgm:pt modelId="{48AF8E9A-18B2-4855-A155-F36D1B7806A4}">
      <dgm:prSet phldrT="[文本]" custT="1"/>
      <dgm:spPr/>
      <dgm:t>
        <a:bodyPr/>
        <a:lstStyle/>
        <a:p>
          <a:r>
            <a:rPr lang="zh-CN" altLang="en-US" sz="1400" b="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计算机硬件</a:t>
          </a:r>
          <a:endParaRPr lang="zh-CN" altLang="en-US" sz="1400" b="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D01EC3E-D3C8-4A43-98AF-597DF73A5199}" type="sibTrans" cxnId="{5D782474-27D7-4543-ABCB-F4EE796E0626}">
      <dgm:prSet/>
      <dgm:spPr/>
      <dgm:t>
        <a:bodyPr/>
        <a:lstStyle/>
        <a:p>
          <a:endParaRPr lang="zh-CN" altLang="en-US"/>
        </a:p>
      </dgm:t>
    </dgm:pt>
    <dgm:pt modelId="{412CDF11-0C7A-452E-BF53-D7827319772B}" type="parTrans" cxnId="{5D782474-27D7-4543-ABCB-F4EE796E0626}">
      <dgm:prSet/>
      <dgm:spPr/>
      <dgm:t>
        <a:bodyPr/>
        <a:lstStyle/>
        <a:p>
          <a:endParaRPr lang="zh-CN" altLang="en-US"/>
        </a:p>
      </dgm:t>
    </dgm:pt>
    <dgm:pt modelId="{50F29DEC-6850-4AC4-8205-3F1415D37D22}">
      <dgm:prSet phldrT="[文本]" custT="1"/>
      <dgm:spPr/>
      <dgm:t>
        <a:bodyPr/>
        <a:lstStyle/>
        <a:p>
          <a:r>
            <a:rPr lang="zh-CN" altLang="en-US" sz="1400" b="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应用软件</a:t>
          </a:r>
          <a:endParaRPr lang="zh-CN" altLang="en-US" sz="1400" b="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91C26F1-506B-4718-B04A-5FC736A5A4FA}" type="parTrans" cxnId="{74F560D8-0859-4FD3-BF46-892EFC7068F2}">
      <dgm:prSet/>
      <dgm:spPr/>
      <dgm:t>
        <a:bodyPr/>
        <a:lstStyle/>
        <a:p>
          <a:endParaRPr lang="zh-CN" altLang="en-US"/>
        </a:p>
      </dgm:t>
    </dgm:pt>
    <dgm:pt modelId="{AD82A259-0344-492C-8D8F-EB0CD6EF1CE1}" type="sibTrans" cxnId="{74F560D8-0859-4FD3-BF46-892EFC7068F2}">
      <dgm:prSet/>
      <dgm:spPr/>
      <dgm:t>
        <a:bodyPr/>
        <a:lstStyle/>
        <a:p>
          <a:endParaRPr lang="zh-CN" altLang="en-US"/>
        </a:p>
      </dgm:t>
    </dgm:pt>
    <dgm:pt modelId="{5CAF8CC0-2120-4F39-8681-66E2E5B5DE33}" type="pres">
      <dgm:prSet presAssocID="{FCFEDFD2-9BE3-4814-9C75-E7DB68BD9485}" presName="composite" presStyleCnt="0">
        <dgm:presLayoutVars>
          <dgm:chMax val="5"/>
          <dgm:dir/>
          <dgm:resizeHandles val="exact"/>
        </dgm:presLayoutVars>
      </dgm:prSet>
      <dgm:spPr/>
    </dgm:pt>
    <dgm:pt modelId="{E41B0D72-8396-4636-822F-A926609F3994}" type="pres">
      <dgm:prSet presAssocID="{48AF8E9A-18B2-4855-A155-F36D1B7806A4}" presName="circle1" presStyleLbl="lnNode1" presStyleIdx="0" presStyleCnt="3" custScaleX="67952" custScaleY="68728" custLinFactNeighborX="40592" custLinFactNeighborY="-17759"/>
      <dgm:spPr/>
    </dgm:pt>
    <dgm:pt modelId="{9C0D68FC-79AD-49CB-A5F4-F6EF573B102D}" type="pres">
      <dgm:prSet presAssocID="{48AF8E9A-18B2-4855-A155-F36D1B7806A4}" presName="text1" presStyleLbl="revTx" presStyleIdx="0" presStyleCnt="3" custScaleX="104886" custScaleY="67471" custLinFactNeighborX="3909" custLinFactNeighborY="104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FF914-0D23-4443-AC20-CC084DC52655}" type="pres">
      <dgm:prSet presAssocID="{48AF8E9A-18B2-4855-A155-F36D1B7806A4}" presName="line1" presStyleLbl="callout" presStyleIdx="0" presStyleCnt="6" custLinFactY="64930" custLinFactNeighborX="-8120" custLinFactNeighborY="100000"/>
      <dgm:spPr/>
    </dgm:pt>
    <dgm:pt modelId="{CD1A9E43-9C28-4783-BDC2-A38C7934CD77}" type="pres">
      <dgm:prSet presAssocID="{48AF8E9A-18B2-4855-A155-F36D1B7806A4}" presName="d1" presStyleLbl="callout" presStyleIdx="1" presStyleCnt="6" custScaleX="81836" custScaleY="89799" custLinFactNeighborX="8442" custLinFactNeighborY="-1476"/>
      <dgm:spPr/>
    </dgm:pt>
    <dgm:pt modelId="{119A5CE4-E6C0-4B50-8C21-BBF8DF8CCBAF}" type="pres">
      <dgm:prSet presAssocID="{DD7F5C6A-CA0F-4B5E-8B37-90FBA4800A80}" presName="circle2" presStyleLbl="lnNode1" presStyleIdx="1" presStyleCnt="3" custScaleX="75088" custScaleY="73655" custLinFactNeighborX="13536" custLinFactNeighborY="-5922"/>
      <dgm:spPr/>
    </dgm:pt>
    <dgm:pt modelId="{21F1E328-5A7C-4822-8D6E-B2AC4F58AD7D}" type="pres">
      <dgm:prSet presAssocID="{DD7F5C6A-CA0F-4B5E-8B37-90FBA4800A80}" presName="text2" presStyleLbl="revTx" presStyleIdx="1" presStyleCnt="3" custScaleX="93037" custScaleY="36907" custLinFactNeighborX="-4211" custLinFactNeighborY="-104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5BC7A-E940-4283-8F60-260C10874094}" type="pres">
      <dgm:prSet presAssocID="{DD7F5C6A-CA0F-4B5E-8B37-90FBA4800A80}" presName="line2" presStyleLbl="callout" presStyleIdx="2" presStyleCnt="6" custLinFactY="-100000" custLinFactNeighborX="-24360" custLinFactNeighborY="-163888"/>
      <dgm:spPr/>
    </dgm:pt>
    <dgm:pt modelId="{4996EE78-127F-499A-B5A6-AFF591B64571}" type="pres">
      <dgm:prSet presAssocID="{DD7F5C6A-CA0F-4B5E-8B37-90FBA4800A80}" presName="d2" presStyleLbl="callout" presStyleIdx="3" presStyleCnt="6" custScaleX="77782" custScaleY="80958" custLinFactNeighborX="7661" custLinFactNeighborY="-18945"/>
      <dgm:spPr/>
    </dgm:pt>
    <dgm:pt modelId="{9045E67C-9440-45F5-8DFC-18C3D9C6CB74}" type="pres">
      <dgm:prSet presAssocID="{50F29DEC-6850-4AC4-8205-3F1415D37D22}" presName="circle3" presStyleLbl="lnNode1" presStyleIdx="2" presStyleCnt="3" custScaleX="74485" custScaleY="73625" custLinFactNeighborX="8112" custLinFactNeighborY="-3549"/>
      <dgm:spPr/>
    </dgm:pt>
    <dgm:pt modelId="{D7496545-3040-4BB5-980B-8DDE1F382790}" type="pres">
      <dgm:prSet presAssocID="{50F29DEC-6850-4AC4-8205-3F1415D37D22}" presName="text3" presStyleLbl="revTx" presStyleIdx="2" presStyleCnt="3" custScaleX="95748" custScaleY="46022" custLinFactNeighborX="-7256" custLinFactNeighborY="-330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43BEE-FF2E-406D-B6A8-CEC4D042D0A3}" type="pres">
      <dgm:prSet presAssocID="{50F29DEC-6850-4AC4-8205-3F1415D37D22}" presName="line3" presStyleLbl="callout" presStyleIdx="4" presStyleCnt="6" custLinFactY="-300000" custLinFactNeighborX="-32480" custLinFactNeighborY="-326734"/>
      <dgm:spPr/>
    </dgm:pt>
    <dgm:pt modelId="{088EF8B5-EFE9-4306-87A5-D304B683F535}" type="pres">
      <dgm:prSet presAssocID="{50F29DEC-6850-4AC4-8205-3F1415D37D22}" presName="d3" presStyleLbl="callout" presStyleIdx="5" presStyleCnt="6" custScaleX="57727" custScaleY="60159" custLinFactNeighborX="7976" custLinFactNeighborY="-46412"/>
      <dgm:spPr/>
    </dgm:pt>
  </dgm:ptLst>
  <dgm:cxnLst>
    <dgm:cxn modelId="{B29A2C4A-D787-48A0-BA9A-D9C550DCAB8F}" type="presOf" srcId="{FCFEDFD2-9BE3-4814-9C75-E7DB68BD9485}" destId="{5CAF8CC0-2120-4F39-8681-66E2E5B5DE33}" srcOrd="0" destOrd="0" presId="urn:microsoft.com/office/officeart/2005/8/layout/target1"/>
    <dgm:cxn modelId="{193A945B-853A-42D1-AF4B-06377D200227}" type="presOf" srcId="{50F29DEC-6850-4AC4-8205-3F1415D37D22}" destId="{D7496545-3040-4BB5-980B-8DDE1F382790}" srcOrd="0" destOrd="0" presId="urn:microsoft.com/office/officeart/2005/8/layout/target1"/>
    <dgm:cxn modelId="{B6F62806-A1E0-44F8-9089-396E5B93892B}" type="presOf" srcId="{48AF8E9A-18B2-4855-A155-F36D1B7806A4}" destId="{9C0D68FC-79AD-49CB-A5F4-F6EF573B102D}" srcOrd="0" destOrd="0" presId="urn:microsoft.com/office/officeart/2005/8/layout/target1"/>
    <dgm:cxn modelId="{1D464C5D-11B4-4270-9C83-303C6C9E3E38}" type="presOf" srcId="{DD7F5C6A-CA0F-4B5E-8B37-90FBA4800A80}" destId="{21F1E328-5A7C-4822-8D6E-B2AC4F58AD7D}" srcOrd="0" destOrd="0" presId="urn:microsoft.com/office/officeart/2005/8/layout/target1"/>
    <dgm:cxn modelId="{653A3D38-D9F1-4F50-B656-E6C7D0816614}" srcId="{FCFEDFD2-9BE3-4814-9C75-E7DB68BD9485}" destId="{DD7F5C6A-CA0F-4B5E-8B37-90FBA4800A80}" srcOrd="1" destOrd="0" parTransId="{9BED2BE9-9687-4E65-99EC-26780F609711}" sibTransId="{C0439736-BC3E-4AA6-90D0-99C856E358DD}"/>
    <dgm:cxn modelId="{5D782474-27D7-4543-ABCB-F4EE796E0626}" srcId="{FCFEDFD2-9BE3-4814-9C75-E7DB68BD9485}" destId="{48AF8E9A-18B2-4855-A155-F36D1B7806A4}" srcOrd="0" destOrd="0" parTransId="{412CDF11-0C7A-452E-BF53-D7827319772B}" sibTransId="{4D01EC3E-D3C8-4A43-98AF-597DF73A5199}"/>
    <dgm:cxn modelId="{74F560D8-0859-4FD3-BF46-892EFC7068F2}" srcId="{FCFEDFD2-9BE3-4814-9C75-E7DB68BD9485}" destId="{50F29DEC-6850-4AC4-8205-3F1415D37D22}" srcOrd="2" destOrd="0" parTransId="{391C26F1-506B-4718-B04A-5FC736A5A4FA}" sibTransId="{AD82A259-0344-492C-8D8F-EB0CD6EF1CE1}"/>
    <dgm:cxn modelId="{C17EE1F5-19BE-4625-962B-6506108C01F9}" type="presParOf" srcId="{5CAF8CC0-2120-4F39-8681-66E2E5B5DE33}" destId="{E41B0D72-8396-4636-822F-A926609F3994}" srcOrd="0" destOrd="0" presId="urn:microsoft.com/office/officeart/2005/8/layout/target1"/>
    <dgm:cxn modelId="{6A03483D-F658-4973-9FC8-FB5DD36D76EB}" type="presParOf" srcId="{5CAF8CC0-2120-4F39-8681-66E2E5B5DE33}" destId="{9C0D68FC-79AD-49CB-A5F4-F6EF573B102D}" srcOrd="1" destOrd="0" presId="urn:microsoft.com/office/officeart/2005/8/layout/target1"/>
    <dgm:cxn modelId="{D466F8B0-4279-44B4-8C2C-E97296B9C57E}" type="presParOf" srcId="{5CAF8CC0-2120-4F39-8681-66E2E5B5DE33}" destId="{8C4FF914-0D23-4443-AC20-CC084DC52655}" srcOrd="2" destOrd="0" presId="urn:microsoft.com/office/officeart/2005/8/layout/target1"/>
    <dgm:cxn modelId="{E93D9DB9-592B-471F-9462-686B0F89178C}" type="presParOf" srcId="{5CAF8CC0-2120-4F39-8681-66E2E5B5DE33}" destId="{CD1A9E43-9C28-4783-BDC2-A38C7934CD77}" srcOrd="3" destOrd="0" presId="urn:microsoft.com/office/officeart/2005/8/layout/target1"/>
    <dgm:cxn modelId="{D5F1F380-F27A-4C13-AA1C-A3B4CA9D1FDB}" type="presParOf" srcId="{5CAF8CC0-2120-4F39-8681-66E2E5B5DE33}" destId="{119A5CE4-E6C0-4B50-8C21-BBF8DF8CCBAF}" srcOrd="4" destOrd="0" presId="urn:microsoft.com/office/officeart/2005/8/layout/target1"/>
    <dgm:cxn modelId="{19967D51-95CF-45DA-A886-D8ED2DB241F4}" type="presParOf" srcId="{5CAF8CC0-2120-4F39-8681-66E2E5B5DE33}" destId="{21F1E328-5A7C-4822-8D6E-B2AC4F58AD7D}" srcOrd="5" destOrd="0" presId="urn:microsoft.com/office/officeart/2005/8/layout/target1"/>
    <dgm:cxn modelId="{CCD2C5E9-6F54-462C-AF7B-0CBFC75930AC}" type="presParOf" srcId="{5CAF8CC0-2120-4F39-8681-66E2E5B5DE33}" destId="{E935BC7A-E940-4283-8F60-260C10874094}" srcOrd="6" destOrd="0" presId="urn:microsoft.com/office/officeart/2005/8/layout/target1"/>
    <dgm:cxn modelId="{65E52656-0C00-4DF2-965D-0AB757D9E066}" type="presParOf" srcId="{5CAF8CC0-2120-4F39-8681-66E2E5B5DE33}" destId="{4996EE78-127F-499A-B5A6-AFF591B64571}" srcOrd="7" destOrd="0" presId="urn:microsoft.com/office/officeart/2005/8/layout/target1"/>
    <dgm:cxn modelId="{82380ED9-249F-4DD6-A055-3008B881521E}" type="presParOf" srcId="{5CAF8CC0-2120-4F39-8681-66E2E5B5DE33}" destId="{9045E67C-9440-45F5-8DFC-18C3D9C6CB74}" srcOrd="8" destOrd="0" presId="urn:microsoft.com/office/officeart/2005/8/layout/target1"/>
    <dgm:cxn modelId="{75625D50-5728-4C6E-A483-AEE381886F00}" type="presParOf" srcId="{5CAF8CC0-2120-4F39-8681-66E2E5B5DE33}" destId="{D7496545-3040-4BB5-980B-8DDE1F382790}" srcOrd="9" destOrd="0" presId="urn:microsoft.com/office/officeart/2005/8/layout/target1"/>
    <dgm:cxn modelId="{C13FF07F-6C49-43CB-83A8-4F251E0C4EA8}" type="presParOf" srcId="{5CAF8CC0-2120-4F39-8681-66E2E5B5DE33}" destId="{BD743BEE-FF2E-406D-B6A8-CEC4D042D0A3}" srcOrd="10" destOrd="0" presId="urn:microsoft.com/office/officeart/2005/8/layout/target1"/>
    <dgm:cxn modelId="{55DF3010-0161-407D-9DA4-58E67C5AFC30}" type="presParOf" srcId="{5CAF8CC0-2120-4F39-8681-66E2E5B5DE33}" destId="{088EF8B5-EFE9-4306-87A5-D304B683F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45E67C-9440-45F5-8DFC-18C3D9C6CB74}">
      <dsp:nvSpPr>
        <dsp:cNvPr id="0" name=""/>
        <dsp:cNvSpPr/>
      </dsp:nvSpPr>
      <dsp:spPr>
        <a:xfrm>
          <a:off x="430205" y="1476591"/>
          <a:ext cx="2308632" cy="2281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5CE4-E6C0-4B50-8C21-BBF8DF8CCBAF}">
      <dsp:nvSpPr>
        <dsp:cNvPr id="0" name=""/>
        <dsp:cNvSpPr/>
      </dsp:nvSpPr>
      <dsp:spPr>
        <a:xfrm>
          <a:off x="886622" y="1932578"/>
          <a:ext cx="1396393" cy="1369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0D72-8396-4636-822F-A926609F3994}">
      <dsp:nvSpPr>
        <dsp:cNvPr id="0" name=""/>
        <dsp:cNvSpPr/>
      </dsp:nvSpPr>
      <dsp:spPr>
        <a:xfrm>
          <a:off x="1374105" y="2404474"/>
          <a:ext cx="421229" cy="426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D68FC-79AD-49CB-A5F4-F6EF573B102D}">
      <dsp:nvSpPr>
        <dsp:cNvPr id="0" name=""/>
        <dsp:cNvSpPr/>
      </dsp:nvSpPr>
      <dsp:spPr>
        <a:xfrm>
          <a:off x="3422119" y="386108"/>
          <a:ext cx="1625449" cy="6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计算机硬件</a:t>
          </a:r>
          <a:endParaRPr lang="zh-CN" altLang="en-US" sz="1400" b="0" kern="120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22119" y="386108"/>
        <a:ext cx="1625449" cy="609944"/>
      </dsp:txXfrm>
    </dsp:sp>
    <dsp:sp modelId="{8C4FF914-0D23-4443-AC20-CC084DC52655}">
      <dsp:nvSpPr>
        <dsp:cNvPr id="0" name=""/>
        <dsp:cNvSpPr/>
      </dsp:nvSpPr>
      <dsp:spPr>
        <a:xfrm>
          <a:off x="2980508" y="656076"/>
          <a:ext cx="387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A9E43-9C28-4783-BDC2-A38C7934CD77}">
      <dsp:nvSpPr>
        <dsp:cNvPr id="0" name=""/>
        <dsp:cNvSpPr/>
      </dsp:nvSpPr>
      <dsp:spPr>
        <a:xfrm rot="5400000">
          <a:off x="1356833" y="944627"/>
          <a:ext cx="1913044" cy="13726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1E328-5A7C-4822-8D6E-B2AC4F58AD7D}">
      <dsp:nvSpPr>
        <dsp:cNvPr id="0" name=""/>
        <dsp:cNvSpPr/>
      </dsp:nvSpPr>
      <dsp:spPr>
        <a:xfrm>
          <a:off x="3388094" y="1239510"/>
          <a:ext cx="1441822" cy="33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操作系统</a:t>
          </a:r>
          <a:endParaRPr lang="zh-CN" altLang="en-US" sz="1400" b="0" kern="120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388094" y="1239510"/>
        <a:ext cx="1441822" cy="333642"/>
      </dsp:txXfrm>
    </dsp:sp>
    <dsp:sp modelId="{E935BC7A-E940-4283-8F60-260C10874094}">
      <dsp:nvSpPr>
        <dsp:cNvPr id="0" name=""/>
        <dsp:cNvSpPr/>
      </dsp:nvSpPr>
      <dsp:spPr>
        <a:xfrm>
          <a:off x="2917589" y="1405711"/>
          <a:ext cx="387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6EE78-127F-499A-B5A6-AFF591B64571}">
      <dsp:nvSpPr>
        <dsp:cNvPr id="0" name=""/>
        <dsp:cNvSpPr/>
      </dsp:nvSpPr>
      <dsp:spPr>
        <a:xfrm rot="5400000">
          <a:off x="1816368" y="1536124"/>
          <a:ext cx="1343960" cy="9591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96545-3040-4BB5-980B-8DDE1F382790}">
      <dsp:nvSpPr>
        <dsp:cNvPr id="0" name=""/>
        <dsp:cNvSpPr/>
      </dsp:nvSpPr>
      <dsp:spPr>
        <a:xfrm>
          <a:off x="3319898" y="1897833"/>
          <a:ext cx="1483835" cy="41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2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rPr>
            <a:t>应用软件</a:t>
          </a:r>
          <a:endParaRPr lang="zh-CN" altLang="en-US" sz="1400" b="0" kern="1200" dirty="0">
            <a:solidFill>
              <a:schemeClr val="tx2">
                <a:lumMod val="95000"/>
                <a:lumOff val="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319898" y="1897833"/>
        <a:ext cx="1483835" cy="416043"/>
      </dsp:txXfrm>
    </dsp:sp>
    <dsp:sp modelId="{BD743BEE-FF2E-406D-B6A8-CEC4D042D0A3}">
      <dsp:nvSpPr>
        <dsp:cNvPr id="0" name=""/>
        <dsp:cNvSpPr/>
      </dsp:nvSpPr>
      <dsp:spPr>
        <a:xfrm>
          <a:off x="2886129" y="2179095"/>
          <a:ext cx="387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EF8B5-EFE9-4306-87A5-D304B683F535}">
      <dsp:nvSpPr>
        <dsp:cNvPr id="0" name=""/>
        <dsp:cNvSpPr/>
      </dsp:nvSpPr>
      <dsp:spPr>
        <a:xfrm rot="5400000">
          <a:off x="2320874" y="2219080"/>
          <a:ext cx="713521" cy="45535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176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25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虚拟机的运行架构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08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b="0" dirty="0" smtClean="0"/>
              <a:t>虚拟机的使用</a:t>
            </a: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514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虚拟机的运行架构（续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49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虚拟机平台产品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373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25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虚拟机的基本操作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5589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修改虚拟机硬件设置（续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501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克隆虚拟机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401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总结和答疑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69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虚拟机概述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105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WINDOWS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13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CPU</a:t>
            </a:r>
            <a:r>
              <a:rPr lang="zh-CN" altLang="en-US" sz="3600" dirty="0" smtClean="0"/>
              <a:t>处理器（续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603790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核心数：单核、双核、四核、八核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线程数：四线程 八线程</a:t>
            </a:r>
            <a:endParaRPr lang="en-US" altLang="zh-CN" dirty="0" smtClean="0"/>
          </a:p>
          <a:p>
            <a:r>
              <a:rPr lang="zh-CN" altLang="en-US" dirty="0" smtClean="0"/>
              <a:t>主频：</a:t>
            </a:r>
            <a:r>
              <a:rPr lang="en-US" altLang="zh-CN" dirty="0" smtClean="0"/>
              <a:t>2.8GHz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3.4GHz</a:t>
            </a:r>
          </a:p>
          <a:p>
            <a:r>
              <a:rPr lang="zh-CN" altLang="en-US" dirty="0" smtClean="0"/>
              <a:t>缓存：</a:t>
            </a:r>
            <a:r>
              <a:rPr lang="en-US" altLang="zh-CN" dirty="0" smtClean="0"/>
              <a:t>3.0MB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6.0MB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581128"/>
            <a:ext cx="72339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内存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81117"/>
          </a:xfrm>
        </p:spPr>
        <p:txBody>
          <a:bodyPr/>
          <a:lstStyle/>
          <a:p>
            <a:r>
              <a:rPr lang="zh-CN" altLang="en-US" dirty="0" smtClean="0"/>
              <a:t>也称内部存储器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用于暂时存放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中程序运算数据，以及与硬盘等外部存储器交换数据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主要指标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容量：</a:t>
            </a:r>
            <a:r>
              <a:rPr lang="en-US" altLang="zh-CN" dirty="0" smtClean="0"/>
              <a:t>4G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16G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频率：</a:t>
            </a:r>
            <a:r>
              <a:rPr lang="en-US" altLang="zh-CN" dirty="0" smtClean="0"/>
              <a:t>DDR3 800~2133MHz</a:t>
            </a:r>
          </a:p>
          <a:p>
            <a:r>
              <a:rPr lang="en-US" altLang="zh-CN" dirty="0" smtClean="0"/>
              <a:t>            DDR4 2133~2666MHz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924944"/>
            <a:ext cx="3219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硬盘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硬盘，主要外部存储器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容量（</a:t>
            </a:r>
            <a:r>
              <a:rPr lang="en-US" altLang="zh-CN" dirty="0" smtClean="0"/>
              <a:t>500GB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转速（</a:t>
            </a:r>
            <a:r>
              <a:rPr lang="en-US" altLang="zh-CN" dirty="0" smtClean="0"/>
              <a:t>5400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7200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类型（</a:t>
            </a:r>
            <a:r>
              <a:rPr lang="en-US" altLang="zh-CN" dirty="0" smtClean="0"/>
              <a:t>SATA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</a:t>
            </a:r>
            <a:r>
              <a:rPr lang="zh-CN" altLang="en-US" dirty="0" smtClean="0"/>
              <a:t>固态）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92896"/>
            <a:ext cx="2689845" cy="41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主板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也成为主机板、系统板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集成了计算机的主要电路系统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提供一系列芯片及扩展槽和其他连接配件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657350"/>
            <a:ext cx="2219325" cy="371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显卡、声卡、网卡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20854"/>
          </a:xfrm>
        </p:spPr>
        <p:txBody>
          <a:bodyPr/>
          <a:lstStyle/>
          <a:p>
            <a:r>
              <a:rPr lang="zh-CN" altLang="en-US" dirty="0" smtClean="0"/>
              <a:t>处理图像、音频、网络数据的专用设备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通常由主板集成，有特殊需求也可以独立配备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主要指标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显存大小（</a:t>
            </a:r>
            <a:r>
              <a:rPr lang="en-US" altLang="zh-CN" dirty="0" smtClean="0"/>
              <a:t>1G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4G</a:t>
            </a:r>
            <a:r>
              <a:rPr lang="zh-CN" altLang="en-US" dirty="0" smtClean="0"/>
              <a:t>） 显口类型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网卡速率（百兆、千兆）、双网卡，无线网卡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4797152"/>
            <a:ext cx="7219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机箱及电源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r>
              <a:rPr lang="zh-CN" altLang="en-US" dirty="0" smtClean="0"/>
              <a:t>机箱用来固定主板、硬盘、光驱及各种扩展卡</a:t>
            </a:r>
            <a:endParaRPr lang="en-US" altLang="zh-CN" dirty="0" smtClean="0"/>
          </a:p>
          <a:p>
            <a:r>
              <a:rPr lang="zh-CN" altLang="en-US" dirty="0" smtClean="0"/>
              <a:t>电源及风扇用来提供能源及散热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140968"/>
            <a:ext cx="6984776" cy="313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虚拟机概述</a:t>
            </a:r>
          </a:p>
        </p:txBody>
      </p:sp>
    </p:spTree>
    <p:extLst>
      <p:ext uri="{BB962C8B-B14F-4D97-AF65-F5344CB8AC3E}">
        <p14:creationId xmlns="" xmlns:p14="http://schemas.microsoft.com/office/powerpoint/2010/main" val="30863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什么是虚拟机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50394"/>
          </a:xfrm>
        </p:spPr>
        <p:txBody>
          <a:bodyPr/>
          <a:lstStyle/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r>
              <a:rPr lang="zh-CN" altLang="en-US" sz="2000" dirty="0" smtClean="0"/>
              <a:t>虚拟机（</a:t>
            </a:r>
            <a:r>
              <a:rPr lang="en-US" altLang="zh-CN" sz="2000" dirty="0" smtClean="0"/>
              <a:t>Virtual Machine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r>
              <a:rPr lang="zh-CN" altLang="en-US" sz="2000" dirty="0" smtClean="0"/>
              <a:t>运行在计算机上的一款软件程序</a:t>
            </a: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r>
              <a:rPr lang="zh-CN" altLang="en-US" sz="2000" dirty="0" smtClean="0"/>
              <a:t>模拟计算机硬件功能</a:t>
            </a: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r>
              <a:rPr lang="zh-CN" altLang="en-US" sz="2000" dirty="0" smtClean="0"/>
              <a:t>为其他软件程序提供一个独立的计算机环境</a:t>
            </a: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lvl="1" indent="-342900">
              <a:spcBef>
                <a:spcPts val="675"/>
              </a:spcBef>
              <a:buFont typeface="Arial" pitchFamily="34" charset="0"/>
              <a:buChar char="•"/>
            </a:pPr>
            <a:r>
              <a:rPr lang="zh-CN" altLang="en-US" sz="2000" dirty="0" smtClean="0"/>
              <a:t>为什么要用虚拟机？（版本 数量）</a:t>
            </a:r>
            <a:endParaRPr lang="en-US" altLang="zh-CN" sz="20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什么是操作系统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一套特殊的计算机软件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为其他应用软件提供访问计算机硬件的服务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提供有效的硬件、软件管理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="" xmlns:p14="http://schemas.microsoft.com/office/powerpoint/2010/main" val="697231962"/>
              </p:ext>
            </p:extLst>
          </p:nvPr>
        </p:nvGraphicFramePr>
        <p:xfrm>
          <a:off x="3347864" y="2420888"/>
          <a:ext cx="5165767" cy="4160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1254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虚拟机的运行架构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寄居架构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虚拟机作为应用软件安装在操作系统之上</a:t>
            </a:r>
          </a:p>
          <a:p>
            <a:pPr lvl="1"/>
            <a:r>
              <a:rPr lang="zh-CN" altLang="en-US" dirty="0" smtClean="0"/>
              <a:t>在虚拟机软件上可安装多个操作系统</a:t>
            </a:r>
          </a:p>
          <a:p>
            <a:pPr lvl="1"/>
            <a:r>
              <a:rPr lang="zh-CN" altLang="en-US" dirty="0" smtClean="0"/>
              <a:t>直接安装在硬件上的系统为宿主</a:t>
            </a:r>
            <a:r>
              <a:rPr lang="en-US" altLang="zh-CN" dirty="0" smtClean="0"/>
              <a:t>(Host OS)</a:t>
            </a:r>
          </a:p>
          <a:p>
            <a:pPr lvl="1"/>
            <a:r>
              <a:rPr lang="zh-CN" altLang="en-US" dirty="0" smtClean="0"/>
              <a:t>安装在虚拟机中的操作系统称为客户</a:t>
            </a:r>
            <a:r>
              <a:rPr lang="en-US" altLang="zh-CN" dirty="0" smtClean="0"/>
              <a:t>(Guest OS)</a:t>
            </a:r>
          </a:p>
          <a:p>
            <a:pPr lvl="1"/>
            <a:endParaRPr lang="zh-CN" altLang="en-US" dirty="0"/>
          </a:p>
        </p:txBody>
      </p:sp>
      <p:pic>
        <p:nvPicPr>
          <p:cNvPr id="7" name="Picture 2" descr="寄居架构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57" y="4310537"/>
            <a:ext cx="4318415" cy="209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056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303508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虚拟机的使用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566605" y="2492936"/>
            <a:ext cx="2005395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虚拟机概述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987907" y="292498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虚拟机的运行架构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4987907" y="33570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虚拟机平台产品</a:t>
            </a: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2672936"/>
            <a:ext cx="400334" cy="644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</p:cNvCxnSpPr>
          <p:nvPr/>
        </p:nvCxnSpPr>
        <p:spPr>
          <a:xfrm>
            <a:off x="2166271" y="3317134"/>
            <a:ext cx="461513" cy="1552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249293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什么是虚拟机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2400" b="1" dirty="0"/>
                <a:t>虚拟机的使用</a:t>
              </a:r>
              <a:endParaRPr lang="en-US" altLang="zh-CN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987907" y="37890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555776" y="4797152"/>
            <a:ext cx="2005395" cy="36004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04048" y="57332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虚拟机快照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004048" y="422112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常见的操作系统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004048" y="616534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克隆虚拟机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987907" y="486920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虚拟机的基本操作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987907" y="530124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修改虚拟机硬件设置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123728" y="1412776"/>
            <a:ext cx="576064" cy="2016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566605" y="1196792"/>
            <a:ext cx="2005395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办公电脑构件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15899" y="11967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显示器、键盘、鼠标、主机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195736" y="1988840"/>
            <a:ext cx="504056" cy="122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555776" y="1772816"/>
            <a:ext cx="2005395" cy="432048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主机内部解析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932040" y="17728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处理器、内存、硬盘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5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虚拟机的运行架构（续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原生架构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虚拟机软件直接安装在计算机硬件上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虚拟机本身就是一个操作系统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在这个虚拟机中可以同时运行多个操作系统</a:t>
            </a:r>
          </a:p>
          <a:p>
            <a:pPr lvl="1"/>
            <a:endParaRPr lang="zh-CN" altLang="en-US" dirty="0"/>
          </a:p>
        </p:txBody>
      </p:sp>
      <p:pic>
        <p:nvPicPr>
          <p:cNvPr id="7" name="Picture 2" descr="原生架构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75" y="3851448"/>
            <a:ext cx="4318415" cy="170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117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虚拟机平台产品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996032" y="1411381"/>
            <a:ext cx="7608416" cy="1009507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RedHat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KVM</a:t>
            </a:r>
          </a:p>
          <a:p>
            <a:pPr lvl="1"/>
            <a:r>
              <a:rPr lang="en-US" altLang="zh-CN" sz="2000" dirty="0" smtClean="0"/>
              <a:t>RHEV</a:t>
            </a:r>
            <a:r>
              <a:rPr lang="zh-CN" altLang="en-US" sz="2000" dirty="0"/>
              <a:t>平台</a:t>
            </a:r>
          </a:p>
          <a:p>
            <a:r>
              <a:rPr lang="en-US" altLang="zh-CN" sz="2000" dirty="0" err="1" smtClean="0"/>
              <a:t>Vmware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VMware Workstation</a:t>
            </a:r>
          </a:p>
          <a:p>
            <a:pPr lvl="1"/>
            <a:r>
              <a:rPr lang="en-US" altLang="zh-CN" sz="2000" dirty="0" smtClean="0"/>
              <a:t>VMware </a:t>
            </a:r>
            <a:r>
              <a:rPr lang="en-US" altLang="zh-CN" sz="2000" dirty="0" err="1" smtClean="0"/>
              <a:t>vSphere</a:t>
            </a:r>
            <a:endParaRPr lang="en-US" altLang="zh-CN" sz="2000" dirty="0" smtClean="0"/>
          </a:p>
          <a:p>
            <a:r>
              <a:rPr lang="zh-CN" altLang="en-US" sz="2000" dirty="0" smtClean="0"/>
              <a:t>微软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Virtual PC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Virtual Server</a:t>
            </a:r>
          </a:p>
          <a:p>
            <a:pPr lvl="1"/>
            <a:r>
              <a:rPr lang="en-US" altLang="zh-CN" sz="2000" dirty="0" smtClean="0"/>
              <a:t>Hyper-V</a:t>
            </a:r>
            <a:endParaRPr lang="zh-CN" altLang="en-US" sz="2000" dirty="0" smtClean="0"/>
          </a:p>
          <a:p>
            <a:r>
              <a:rPr lang="en-US" altLang="zh-CN" sz="2000" dirty="0" smtClean="0"/>
              <a:t>Citrix</a:t>
            </a:r>
            <a:r>
              <a:rPr lang="zh-CN" altLang="en-US" sz="2000" dirty="0" smtClean="0"/>
              <a:t>（思杰）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XenDesktop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XenServer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368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常见的操作系统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UNIX</a:t>
            </a:r>
          </a:p>
          <a:p>
            <a:pPr lvl="1"/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AIX</a:t>
            </a:r>
            <a:r>
              <a:rPr lang="zh-CN" altLang="en-US" dirty="0"/>
              <a:t>、惠普的</a:t>
            </a:r>
            <a:r>
              <a:rPr lang="en-US" altLang="zh-CN" dirty="0"/>
              <a:t>HP-UX</a:t>
            </a:r>
            <a:r>
              <a:rPr lang="zh-CN" altLang="en-US" dirty="0"/>
              <a:t>、甲骨文的</a:t>
            </a:r>
            <a:r>
              <a:rPr lang="en-US" altLang="zh-CN" dirty="0"/>
              <a:t>Solaris</a:t>
            </a:r>
          </a:p>
          <a:p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红帽公司的</a:t>
            </a:r>
            <a:r>
              <a:rPr lang="en-US" altLang="zh-CN" dirty="0" err="1"/>
              <a:t>Redhat</a:t>
            </a:r>
            <a:r>
              <a:rPr lang="en-US" altLang="zh-CN" dirty="0"/>
              <a:t> Linux</a:t>
            </a:r>
            <a:r>
              <a:rPr lang="zh-CN" altLang="en-US" dirty="0"/>
              <a:t>、</a:t>
            </a:r>
            <a:r>
              <a:rPr lang="en-US" altLang="zh-CN" dirty="0" err="1"/>
              <a:t>CentOS</a:t>
            </a:r>
            <a:endParaRPr lang="en-US" altLang="zh-CN" dirty="0"/>
          </a:p>
          <a:p>
            <a:r>
              <a:rPr lang="en-US" altLang="zh-CN" dirty="0"/>
              <a:t>Mac OS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UNIX</a:t>
            </a:r>
            <a:r>
              <a:rPr lang="zh-CN" altLang="en-US" dirty="0"/>
              <a:t>开发，只能在苹果电脑上运行</a:t>
            </a:r>
            <a:endParaRPr lang="en-US" altLang="zh-CN" dirty="0"/>
          </a:p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MicroSoft</a:t>
            </a:r>
            <a:r>
              <a:rPr lang="en-US" altLang="zh-CN" dirty="0" smtClean="0"/>
              <a:t>-Disk Operating System</a:t>
            </a:r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6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KVM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6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虚拟机的基本操作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r>
              <a:rPr lang="zh-CN" altLang="en-US" dirty="0" smtClean="0"/>
              <a:t>启动和停止虚拟机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打开虚拟机电源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重启虚拟机</a:t>
            </a:r>
            <a:endParaRPr lang="en-US" altLang="zh-CN" dirty="0" smtClean="0"/>
          </a:p>
          <a:p>
            <a:pPr lvl="1"/>
            <a:r>
              <a:rPr lang="zh-CN" altLang="en-US" dirty="0"/>
              <a:t>挂起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38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修改虚拟机硬件设置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修改虚拟机硬件设置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添加设备（硬盘、网卡等）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移除设备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放入光盘（</a:t>
            </a:r>
            <a:r>
              <a:rPr lang="en-US" altLang="zh-CN" dirty="0" smtClean="0"/>
              <a:t>ISO</a:t>
            </a:r>
            <a:r>
              <a:rPr lang="zh-CN" altLang="en-US" dirty="0" smtClean="0"/>
              <a:t>镜像文件）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70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克隆虚拟机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6624736" cy="2517612"/>
          </a:xfrm>
        </p:spPr>
        <p:txBody>
          <a:bodyPr/>
          <a:lstStyle/>
          <a:p>
            <a:r>
              <a:rPr lang="zh-CN" altLang="en-US" dirty="0" smtClean="0"/>
              <a:t>克隆虚拟机的特点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克隆功能可以快速创建安装好系统的虚拟机</a:t>
            </a:r>
            <a:endParaRPr lang="en-US" altLang="zh-CN" dirty="0" smtClean="0"/>
          </a:p>
          <a:p>
            <a:r>
              <a:rPr lang="zh-CN" altLang="en-US" dirty="0" smtClean="0"/>
              <a:t>克隆虚拟机注意事项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克隆虚拟机前需先关闭虚拟机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298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办公电脑构件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63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显示器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20854"/>
          </a:xfrm>
        </p:spPr>
        <p:txBody>
          <a:bodyPr/>
          <a:lstStyle/>
          <a:p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r>
              <a:rPr lang="en-US" altLang="zh-CN" dirty="0" smtClean="0"/>
              <a:t>-20.1</a:t>
            </a:r>
            <a:r>
              <a:rPr lang="zh-CN" altLang="en-US" dirty="0" smtClean="0"/>
              <a:t>寸、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寸、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寸</a:t>
            </a:r>
            <a:r>
              <a:rPr lang="en-US" altLang="zh-CN" dirty="0" smtClean="0"/>
              <a:t>…….</a:t>
            </a:r>
          </a:p>
          <a:p>
            <a:r>
              <a:rPr lang="zh-CN" altLang="en-US" dirty="0" smtClean="0"/>
              <a:t>分别率</a:t>
            </a:r>
            <a:endParaRPr lang="en-US" altLang="zh-CN" dirty="0" smtClean="0"/>
          </a:p>
          <a:p>
            <a:r>
              <a:rPr lang="en-US" altLang="zh-CN" dirty="0" smtClean="0"/>
              <a:t>-1280X720</a:t>
            </a:r>
            <a:r>
              <a:rPr lang="zh-CN" altLang="en-US" dirty="0" smtClean="0"/>
              <a:t>高清、</a:t>
            </a:r>
            <a:r>
              <a:rPr lang="en-US" altLang="zh-CN" dirty="0" smtClean="0"/>
              <a:t>1920x1080</a:t>
            </a:r>
            <a:r>
              <a:rPr lang="zh-CN" altLang="en-US" dirty="0" smtClean="0"/>
              <a:t>全高清 </a:t>
            </a:r>
            <a:endParaRPr lang="en-US" altLang="zh-CN" dirty="0" smtClean="0"/>
          </a:p>
          <a:p>
            <a:r>
              <a:rPr lang="zh-CN" altLang="en-US" dirty="0" smtClean="0"/>
              <a:t>黑屏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149080"/>
            <a:ext cx="46085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547285"/>
            <a:ext cx="6984775" cy="713088"/>
          </a:xfrm>
        </p:spPr>
        <p:txBody>
          <a:bodyPr/>
          <a:lstStyle/>
          <a:p>
            <a:r>
              <a:rPr lang="zh-CN" altLang="en-US" sz="3600" dirty="0" smtClean="0"/>
              <a:t>显示器（续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en-US" altLang="zh-CN" dirty="0" smtClean="0"/>
              <a:t>HDMI</a:t>
            </a:r>
            <a:r>
              <a:rPr lang="zh-CN" altLang="en-US" dirty="0" smtClean="0"/>
              <a:t>高清晰度多媒体（音频</a:t>
            </a:r>
            <a:r>
              <a:rPr lang="en-US" altLang="zh-CN" dirty="0" smtClean="0"/>
              <a:t>+</a:t>
            </a:r>
            <a:r>
              <a:rPr lang="zh-CN" altLang="en-US" dirty="0" smtClean="0"/>
              <a:t>视频）接口</a:t>
            </a:r>
            <a:endParaRPr lang="en-US" altLang="zh-CN" dirty="0" smtClean="0"/>
          </a:p>
          <a:p>
            <a:r>
              <a:rPr lang="zh-CN" altLang="en-US" dirty="0" smtClean="0"/>
              <a:t>老式显示接口</a:t>
            </a:r>
            <a:endParaRPr lang="en-US" altLang="zh-CN" dirty="0" smtClean="0"/>
          </a:p>
          <a:p>
            <a:r>
              <a:rPr lang="en-US" altLang="zh-CN" dirty="0" smtClean="0"/>
              <a:t>-DVI</a:t>
            </a:r>
            <a:r>
              <a:rPr lang="zh-CN" altLang="en-US" dirty="0" smtClean="0"/>
              <a:t>视频数字接口</a:t>
            </a:r>
            <a:endParaRPr lang="en-US" altLang="zh-CN" dirty="0" smtClean="0"/>
          </a:p>
          <a:p>
            <a:r>
              <a:rPr lang="en-US" altLang="zh-CN" dirty="0" smtClean="0"/>
              <a:t>-VGA</a:t>
            </a:r>
            <a:r>
              <a:rPr lang="zh-CN" altLang="en-US" dirty="0" smtClean="0"/>
              <a:t>视频图阵接口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5832648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547285"/>
            <a:ext cx="6984775" cy="713088"/>
          </a:xfrm>
        </p:spPr>
        <p:txBody>
          <a:bodyPr/>
          <a:lstStyle/>
          <a:p>
            <a:r>
              <a:rPr lang="zh-CN" altLang="en-US" sz="3600" dirty="0" smtClean="0"/>
              <a:t>键盘、鼠标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86725"/>
          </a:xfrm>
        </p:spPr>
        <p:txBody>
          <a:bodyPr/>
          <a:lstStyle/>
          <a:p>
            <a:r>
              <a:rPr lang="zh-CN" altLang="en-US" dirty="0" smtClean="0"/>
              <a:t>鼠标接口</a:t>
            </a:r>
            <a:endParaRPr lang="en-US" altLang="zh-CN" dirty="0" smtClean="0"/>
          </a:p>
          <a:p>
            <a:r>
              <a:rPr lang="en-US" altLang="zh-CN" dirty="0" smtClean="0"/>
              <a:t>PS2</a:t>
            </a:r>
            <a:r>
              <a:rPr lang="zh-CN" altLang="en-US" dirty="0" smtClean="0"/>
              <a:t>圆口，不支持热插拔</a:t>
            </a:r>
            <a:endParaRPr lang="en-US" altLang="zh-CN" dirty="0" smtClean="0"/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扁口，支持热插拔</a:t>
            </a:r>
            <a:endParaRPr lang="en-US" altLang="zh-CN" dirty="0" smtClean="0"/>
          </a:p>
          <a:p>
            <a:r>
              <a:rPr lang="zh-CN" altLang="en-US" dirty="0" smtClean="0"/>
              <a:t>无线收发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013" y="4149080"/>
            <a:ext cx="747597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a18972bd40735fa73623cfb98510fb30e2408e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1196752"/>
            <a:ext cx="3149426" cy="2232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547285"/>
            <a:ext cx="7344816" cy="713088"/>
          </a:xfrm>
        </p:spPr>
        <p:txBody>
          <a:bodyPr/>
          <a:lstStyle/>
          <a:p>
            <a:r>
              <a:rPr lang="zh-CN" altLang="en-US" sz="3600" dirty="0" smtClean="0"/>
              <a:t>主机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r>
              <a:rPr lang="zh-CN" altLang="en-US" dirty="0" smtClean="0"/>
              <a:t>是一台计算机最核心的构件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容纳了处理器、内存、磁盘等计算和存储元件</a:t>
            </a:r>
            <a:endParaRPr lang="en-US" altLang="zh-CN" dirty="0" smtClean="0"/>
          </a:p>
          <a:p>
            <a:r>
              <a:rPr lang="zh-CN" altLang="en-US" dirty="0" smtClean="0"/>
              <a:t>提供人机交互的各种输入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输出接口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29000"/>
            <a:ext cx="802286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主机内部解析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63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CPU</a:t>
            </a:r>
            <a:r>
              <a:rPr lang="zh-CN" altLang="en-US" sz="3600" dirty="0" smtClean="0"/>
              <a:t>处理器</a:t>
            </a:r>
            <a:endParaRPr lang="zh-CN" altLang="en-US" sz="3600" dirty="0"/>
          </a:p>
        </p:txBody>
      </p:sp>
      <p:sp>
        <p:nvSpPr>
          <p:cNvPr id="10" name="文本占位符 9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52596"/>
          </a:xfrm>
        </p:spPr>
        <p:txBody>
          <a:bodyPr/>
          <a:lstStyle/>
          <a:p>
            <a:r>
              <a:rPr lang="en-US" altLang="zh-CN" dirty="0" smtClean="0"/>
              <a:t>Central </a:t>
            </a:r>
            <a:r>
              <a:rPr lang="en-US" altLang="zh-CN" dirty="0" err="1" smtClean="0"/>
              <a:t>Proessing</a:t>
            </a:r>
            <a:r>
              <a:rPr lang="en-US" altLang="zh-CN" dirty="0" smtClean="0"/>
              <a:t> Unit </a:t>
            </a:r>
            <a:r>
              <a:rPr lang="zh-CN" altLang="en-US" dirty="0" smtClean="0"/>
              <a:t>中央处理器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是整个计算机运行和控制的核心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140968"/>
            <a:ext cx="777686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2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15683</TotalTime>
  <Words>826</Words>
  <Application>Microsoft Office PowerPoint</Application>
  <PresentationFormat>全屏显示(4:3)</PresentationFormat>
  <Paragraphs>199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Windows 系统管理</vt:lpstr>
      <vt:lpstr>幻灯片 2</vt:lpstr>
      <vt:lpstr>办公电脑构件</vt:lpstr>
      <vt:lpstr>显示器</vt:lpstr>
      <vt:lpstr>显示器（续1）</vt:lpstr>
      <vt:lpstr>键盘、鼠标</vt:lpstr>
      <vt:lpstr>主机</vt:lpstr>
      <vt:lpstr>主机内部解析</vt:lpstr>
      <vt:lpstr>CPU处理器</vt:lpstr>
      <vt:lpstr>CPU处理器（续1）</vt:lpstr>
      <vt:lpstr>内存</vt:lpstr>
      <vt:lpstr>硬盘</vt:lpstr>
      <vt:lpstr>主板</vt:lpstr>
      <vt:lpstr>显卡、声卡、网卡</vt:lpstr>
      <vt:lpstr>机箱及电源</vt:lpstr>
      <vt:lpstr>虚拟机概述</vt:lpstr>
      <vt:lpstr>什么是虚拟机</vt:lpstr>
      <vt:lpstr>什么是操作系统</vt:lpstr>
      <vt:lpstr>虚拟机的运行架构</vt:lpstr>
      <vt:lpstr>虚拟机的运行架构（续1）</vt:lpstr>
      <vt:lpstr>虚拟机平台产品</vt:lpstr>
      <vt:lpstr>常见的操作系统</vt:lpstr>
      <vt:lpstr>管理KVM虚拟机</vt:lpstr>
      <vt:lpstr>虚拟机的基本操作</vt:lpstr>
      <vt:lpstr>修改虚拟机硬件设置</vt:lpstr>
      <vt:lpstr>克隆虚拟机</vt:lpstr>
      <vt:lpstr>总结和答疑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admin</cp:lastModifiedBy>
  <cp:revision>2304</cp:revision>
  <cp:lastPrinted>2014-02-25T07:33:26Z</cp:lastPrinted>
  <dcterms:modified xsi:type="dcterms:W3CDTF">2018-05-24T08:38:24Z</dcterms:modified>
</cp:coreProperties>
</file>