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95" r:id="rId2"/>
    <p:sldId id="796" r:id="rId3"/>
    <p:sldId id="799" r:id="rId4"/>
    <p:sldId id="801" r:id="rId5"/>
    <p:sldId id="802" r:id="rId6"/>
    <p:sldId id="79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BE648D0C-C13B-41E5-9D61-E0C2C1F62644}">
          <p14:sldIdLst>
            <p14:sldId id="797"/>
            <p14:sldId id="798"/>
            <p14:sldId id="796"/>
            <p14:sldId id="795"/>
            <p14:sldId id="799"/>
            <p14:sldId id="80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9F1"/>
    <a:srgbClr val="FD4949"/>
    <a:srgbClr val="5851ED"/>
    <a:srgbClr val="FBFDA1"/>
    <a:srgbClr val="D52A2F"/>
    <a:srgbClr val="1EE15C"/>
    <a:srgbClr val="DD4722"/>
    <a:srgbClr val="231F20"/>
    <a:srgbClr val="0070C0"/>
    <a:srgbClr val="5CAA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500" autoAdjust="0"/>
    <p:restoredTop sz="97232" autoAdjust="0"/>
  </p:normalViewPr>
  <p:slideViewPr>
    <p:cSldViewPr>
      <p:cViewPr>
        <p:scale>
          <a:sx n="80" d="100"/>
          <a:sy n="80" d="100"/>
        </p:scale>
        <p:origin x="-840" y="132"/>
      </p:cViewPr>
      <p:guideLst>
        <p:guide orient="horz" pos="2106"/>
        <p:guide pos="2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08"/>
        <p:guide pos="212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2018/8/4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2018/8/4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2.gif"/><Relationship Id="rId5" Type="http://schemas.openxmlformats.org/officeDocument/2006/relationships/image" Target="../media/image5.wmf"/><Relationship Id="rId10" Type="http://schemas.openxmlformats.org/officeDocument/2006/relationships/image" Target="../media/image11.emf"/><Relationship Id="rId4" Type="http://schemas.openxmlformats.org/officeDocument/2006/relationships/image" Target="../media/image4.wmf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0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3.gif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64361" y="901983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企业网络升级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3490339" y="1772816"/>
            <a:ext cx="1639611" cy="564475"/>
            <a:chOff x="4642619" y="1914878"/>
            <a:chExt cx="1639611" cy="564475"/>
          </a:xfrm>
        </p:grpSpPr>
        <p:pic>
          <p:nvPicPr>
            <p:cNvPr id="7" name="Picture 15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Internet</a:t>
              </a:r>
            </a:p>
          </p:txBody>
        </p:sp>
      </p:grp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0035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626243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8491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5434555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0976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9432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26243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5434555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196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1336890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0675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914275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9131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4642467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SW3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1459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7831824" y="5641503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DNS</a:t>
            </a:r>
            <a:r>
              <a:rPr kumimoji="0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19" descr="email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3759" y="547046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6885452" y="6001543"/>
            <a:ext cx="109674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</a:t>
            </a:r>
            <a:r>
              <a:rPr kumimoji="0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25" descr="search_serv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3326" y="511042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 descr="web_serv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5602" y="575849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904100" y="6289575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0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123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3790595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3769654" y="3606313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直接连接符 123"/>
          <p:cNvCxnSpPr>
            <a:cxnSpLocks noChangeShapeType="1"/>
            <a:stCxn id="13" idx="3"/>
            <a:endCxn id="11" idx="1"/>
          </p:cNvCxnSpPr>
          <p:nvPr/>
        </p:nvCxnSpPr>
        <p:spPr bwMode="auto">
          <a:xfrm flipV="1">
            <a:off x="3769654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直接连接符 123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3455315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直接连接符 123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5193771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肘形连接符 34"/>
          <p:cNvCxnSpPr>
            <a:stCxn id="9" idx="0"/>
            <a:endCxn id="7" idx="2"/>
          </p:cNvCxnSpPr>
          <p:nvPr/>
        </p:nvCxnSpPr>
        <p:spPr>
          <a:xfrm rot="5400000" flipH="1" flipV="1">
            <a:off x="3666706" y="2125900"/>
            <a:ext cx="432048" cy="854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0"/>
            <a:endCxn id="7" idx="2"/>
          </p:cNvCxnSpPr>
          <p:nvPr/>
        </p:nvCxnSpPr>
        <p:spPr>
          <a:xfrm rot="16200000" flipV="1">
            <a:off x="4535934" y="2111502"/>
            <a:ext cx="432048" cy="883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23"/>
          <p:cNvCxnSpPr>
            <a:cxnSpLocks noChangeShapeType="1"/>
            <a:stCxn id="17" idx="0"/>
            <a:endCxn id="13" idx="2"/>
          </p:cNvCxnSpPr>
          <p:nvPr/>
        </p:nvCxnSpPr>
        <p:spPr bwMode="auto">
          <a:xfrm flipV="1">
            <a:off x="1837836" y="380431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  <a:stCxn id="17" idx="0"/>
            <a:endCxn id="14" idx="2"/>
          </p:cNvCxnSpPr>
          <p:nvPr/>
        </p:nvCxnSpPr>
        <p:spPr bwMode="auto">
          <a:xfrm flipV="1">
            <a:off x="1837836" y="3804313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  <a:stCxn id="19" idx="0"/>
            <a:endCxn id="13" idx="2"/>
          </p:cNvCxnSpPr>
          <p:nvPr/>
        </p:nvCxnSpPr>
        <p:spPr bwMode="auto">
          <a:xfrm flipV="1">
            <a:off x="3455315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直接连接符 123"/>
          <p:cNvCxnSpPr>
            <a:cxnSpLocks noChangeShapeType="1"/>
            <a:stCxn id="19" idx="0"/>
            <a:endCxn id="14" idx="2"/>
          </p:cNvCxnSpPr>
          <p:nvPr/>
        </p:nvCxnSpPr>
        <p:spPr bwMode="auto">
          <a:xfrm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直接连接符 123"/>
          <p:cNvCxnSpPr>
            <a:cxnSpLocks noChangeShapeType="1"/>
            <a:stCxn id="21" idx="0"/>
            <a:endCxn id="13" idx="2"/>
          </p:cNvCxnSpPr>
          <p:nvPr/>
        </p:nvCxnSpPr>
        <p:spPr bwMode="auto">
          <a:xfrm flipH="1"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stCxn id="21" idx="0"/>
            <a:endCxn id="14" idx="2"/>
          </p:cNvCxnSpPr>
          <p:nvPr/>
        </p:nvCxnSpPr>
        <p:spPr bwMode="auto">
          <a:xfrm flipV="1">
            <a:off x="5193771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直接连接符 123"/>
          <p:cNvCxnSpPr>
            <a:cxnSpLocks noChangeShapeType="1"/>
            <a:stCxn id="23" idx="0"/>
            <a:endCxn id="13" idx="2"/>
          </p:cNvCxnSpPr>
          <p:nvPr/>
        </p:nvCxnSpPr>
        <p:spPr bwMode="auto">
          <a:xfrm flipH="1" flipV="1">
            <a:off x="3455315" y="3804313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直接连接符 123"/>
          <p:cNvCxnSpPr>
            <a:cxnSpLocks noChangeShapeType="1"/>
            <a:stCxn id="23" idx="0"/>
            <a:endCxn id="14" idx="2"/>
          </p:cNvCxnSpPr>
          <p:nvPr/>
        </p:nvCxnSpPr>
        <p:spPr bwMode="auto">
          <a:xfrm flipH="1" flipV="1">
            <a:off x="5193771" y="3804313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直接连接符 123"/>
          <p:cNvCxnSpPr>
            <a:cxnSpLocks noChangeShapeType="1"/>
            <a:stCxn id="23" idx="2"/>
            <a:endCxn id="28" idx="0"/>
          </p:cNvCxnSpPr>
          <p:nvPr/>
        </p:nvCxnSpPr>
        <p:spPr bwMode="auto">
          <a:xfrm flipH="1">
            <a:off x="6505666" y="4644002"/>
            <a:ext cx="290433" cy="11144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直接连接符 123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6796099" y="4644002"/>
            <a:ext cx="637724" cy="82646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" name="直接连接符 123"/>
          <p:cNvCxnSpPr>
            <a:cxnSpLocks noChangeShapeType="1"/>
            <a:stCxn id="23" idx="2"/>
            <a:endCxn id="27" idx="0"/>
          </p:cNvCxnSpPr>
          <p:nvPr/>
        </p:nvCxnSpPr>
        <p:spPr bwMode="auto">
          <a:xfrm>
            <a:off x="6796099" y="4644002"/>
            <a:ext cx="1637291" cy="466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8" name="组合 47"/>
          <p:cNvGrpSpPr/>
          <p:nvPr/>
        </p:nvGrpSpPr>
        <p:grpSpPr>
          <a:xfrm>
            <a:off x="814546" y="5097800"/>
            <a:ext cx="2046580" cy="817126"/>
            <a:chOff x="496426" y="3631575"/>
            <a:chExt cx="2275374" cy="908475"/>
          </a:xfrm>
        </p:grpSpPr>
        <p:sp>
          <p:nvSpPr>
            <p:cNvPr id="49" name="椭圆 48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服务器集群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直接连接符 123"/>
          <p:cNvCxnSpPr>
            <a:cxnSpLocks noChangeShapeType="1"/>
            <a:stCxn id="17" idx="2"/>
            <a:endCxn id="49" idx="0"/>
          </p:cNvCxnSpPr>
          <p:nvPr/>
        </p:nvCxnSpPr>
        <p:spPr bwMode="auto">
          <a:xfrm>
            <a:off x="1837836" y="4644002"/>
            <a:ext cx="0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6" name="组合 55"/>
          <p:cNvGrpSpPr/>
          <p:nvPr/>
        </p:nvGrpSpPr>
        <p:grpSpPr>
          <a:xfrm>
            <a:off x="2429285" y="5770910"/>
            <a:ext cx="2046580" cy="817126"/>
            <a:chOff x="496426" y="3631575"/>
            <a:chExt cx="2275374" cy="908475"/>
          </a:xfrm>
        </p:grpSpPr>
        <p:sp>
          <p:nvSpPr>
            <p:cNvPr id="57" name="椭圆 5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服务器集群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9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连接符 123"/>
          <p:cNvCxnSpPr>
            <a:cxnSpLocks noChangeShapeType="1"/>
            <a:stCxn id="19" idx="2"/>
            <a:endCxn id="57" idx="0"/>
          </p:cNvCxnSpPr>
          <p:nvPr/>
        </p:nvCxnSpPr>
        <p:spPr bwMode="auto">
          <a:xfrm flipH="1">
            <a:off x="3452575" y="4644002"/>
            <a:ext cx="2740" cy="11269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4" name="组合 63"/>
          <p:cNvGrpSpPr/>
          <p:nvPr/>
        </p:nvGrpSpPr>
        <p:grpSpPr>
          <a:xfrm>
            <a:off x="4168340" y="5097800"/>
            <a:ext cx="2046580" cy="817126"/>
            <a:chOff x="496426" y="3631575"/>
            <a:chExt cx="2275374" cy="908475"/>
          </a:xfrm>
        </p:grpSpPr>
        <p:sp>
          <p:nvSpPr>
            <p:cNvPr id="65" name="椭圆 64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服务器集群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7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1" name="直接连接符 123"/>
          <p:cNvCxnSpPr>
            <a:cxnSpLocks noChangeShapeType="1"/>
            <a:stCxn id="21" idx="2"/>
            <a:endCxn id="65" idx="0"/>
          </p:cNvCxnSpPr>
          <p:nvPr/>
        </p:nvCxnSpPr>
        <p:spPr bwMode="auto">
          <a:xfrm flipH="1">
            <a:off x="5191630" y="4644002"/>
            <a:ext cx="2141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7111124" y="433075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连接符 123"/>
          <p:cNvCxnSpPr>
            <a:cxnSpLocks noChangeShapeType="1"/>
          </p:cNvCxnSpPr>
          <p:nvPr/>
        </p:nvCxnSpPr>
        <p:spPr bwMode="auto">
          <a:xfrm flipV="1">
            <a:off x="1817503" y="377738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4" name="直接连接符 123"/>
          <p:cNvCxnSpPr>
            <a:cxnSpLocks noChangeShapeType="1"/>
          </p:cNvCxnSpPr>
          <p:nvPr/>
        </p:nvCxnSpPr>
        <p:spPr bwMode="auto">
          <a:xfrm flipV="1">
            <a:off x="1862876" y="3849391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</p:cNvCxnSpPr>
          <p:nvPr/>
        </p:nvCxnSpPr>
        <p:spPr bwMode="auto">
          <a:xfrm flipV="1">
            <a:off x="3421984" y="3781058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6" name="直接连接符 123"/>
          <p:cNvCxnSpPr>
            <a:cxnSpLocks noChangeShapeType="1"/>
          </p:cNvCxnSpPr>
          <p:nvPr/>
        </p:nvCxnSpPr>
        <p:spPr bwMode="auto">
          <a:xfrm flipV="1">
            <a:off x="3421984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" name="直接连接符 123"/>
          <p:cNvCxnSpPr>
            <a:cxnSpLocks noChangeShapeType="1"/>
          </p:cNvCxnSpPr>
          <p:nvPr/>
        </p:nvCxnSpPr>
        <p:spPr bwMode="auto">
          <a:xfrm flipH="1" flipV="1">
            <a:off x="3443501" y="3760202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直接连接符 123"/>
          <p:cNvCxnSpPr>
            <a:cxnSpLocks noChangeShapeType="1"/>
          </p:cNvCxnSpPr>
          <p:nvPr/>
        </p:nvCxnSpPr>
        <p:spPr bwMode="auto">
          <a:xfrm flipV="1">
            <a:off x="5232192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9" name="直接连接符 123"/>
          <p:cNvCxnSpPr>
            <a:cxnSpLocks noChangeShapeType="1"/>
          </p:cNvCxnSpPr>
          <p:nvPr/>
        </p:nvCxnSpPr>
        <p:spPr bwMode="auto">
          <a:xfrm flipH="1" flipV="1">
            <a:off x="3410845" y="3760201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直接连接符 123"/>
          <p:cNvCxnSpPr>
            <a:cxnSpLocks noChangeShapeType="1"/>
          </p:cNvCxnSpPr>
          <p:nvPr/>
        </p:nvCxnSpPr>
        <p:spPr bwMode="auto">
          <a:xfrm flipH="1" flipV="1">
            <a:off x="5181957" y="3743029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直接连接符 123"/>
          <p:cNvCxnSpPr>
            <a:cxnSpLocks noChangeShapeType="1"/>
          </p:cNvCxnSpPr>
          <p:nvPr/>
        </p:nvCxnSpPr>
        <p:spPr bwMode="auto">
          <a:xfrm>
            <a:off x="3778371" y="3645024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接连接符 123"/>
          <p:cNvCxnSpPr>
            <a:cxnSpLocks noChangeShapeType="1"/>
          </p:cNvCxnSpPr>
          <p:nvPr/>
        </p:nvCxnSpPr>
        <p:spPr bwMode="auto">
          <a:xfrm>
            <a:off x="3769654" y="3690582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直接连接符 123"/>
          <p:cNvCxnSpPr>
            <a:cxnSpLocks noChangeShapeType="1"/>
          </p:cNvCxnSpPr>
          <p:nvPr/>
        </p:nvCxnSpPr>
        <p:spPr bwMode="auto">
          <a:xfrm>
            <a:off x="3681500" y="3729293"/>
            <a:ext cx="120664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椭圆 257"/>
          <p:cNvSpPr/>
          <p:nvPr/>
        </p:nvSpPr>
        <p:spPr>
          <a:xfrm>
            <a:off x="3148914" y="4991864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037195" y="5009254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535531"/>
          </a:xfrm>
        </p:spPr>
        <p:txBody>
          <a:bodyPr/>
          <a:lstStyle/>
          <a:p>
            <a:r>
              <a:rPr lang="zh-CN" altLang="en-US" dirty="0" smtClean="0"/>
              <a:t>教学办公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6777" y="281876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3336" y="3447438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5218" y="44738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68498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22187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387" y="519118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6179858" y="4725812"/>
            <a:ext cx="1429443" cy="465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3240" y="528518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6179858" y="4725812"/>
            <a:ext cx="917296" cy="5593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914" y="540409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6179858" y="4725812"/>
            <a:ext cx="365970" cy="6782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656618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教学服务器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4557675" y="3843438"/>
            <a:ext cx="1622183" cy="63040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>
            <a:off x="4542057" y="3212976"/>
            <a:ext cx="15618" cy="234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H="1" flipV="1">
            <a:off x="4505071" y="2337891"/>
            <a:ext cx="36986" cy="4808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9958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910766" y="199933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Internet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5453170" y="3382235"/>
            <a:ext cx="1203131" cy="838853"/>
            <a:chOff x="6245602" y="2731758"/>
            <a:chExt cx="1203131" cy="838853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 flipV="1">
            <a:off x="4872014" y="3642299"/>
            <a:ext cx="922658" cy="31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>
            <a:off x="1975533" y="4347860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2759259" y="3843438"/>
            <a:ext cx="1798416" cy="50442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>
            <a:off x="1454403" y="4810972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147895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4411533" y="3843438"/>
            <a:ext cx="146142" cy="65124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6893" y="449468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3561385" y="4746649"/>
            <a:ext cx="850148" cy="57698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4201890" y="4746649"/>
            <a:ext cx="209643" cy="60339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H="1" flipV="1">
            <a:off x="4411533" y="4746649"/>
            <a:ext cx="322364" cy="2180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2759259" y="3843438"/>
            <a:ext cx="1798416" cy="96753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131" idx="2"/>
          </p:cNvCxnSpPr>
          <p:nvPr/>
        </p:nvCxnSpPr>
        <p:spPr bwMode="auto">
          <a:xfrm flipV="1">
            <a:off x="2759805" y="3843438"/>
            <a:ext cx="1797870" cy="14393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131" idx="2"/>
          </p:cNvCxnSpPr>
          <p:nvPr/>
        </p:nvCxnSpPr>
        <p:spPr bwMode="auto">
          <a:xfrm flipV="1">
            <a:off x="2759805" y="3843438"/>
            <a:ext cx="1797870" cy="19024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4138045" y="6165884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/>
              <a:t>办公室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2214427" y="3985319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3707904" y="350100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3707904" y="281876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2212810" y="443711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2730" y="413389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9700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9983" y="532363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0488" y="53500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61995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15683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>
            <a:off x="1976079" y="5282823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>
            <a:off x="1454949" y="5745935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2214973" y="492028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SW3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2213356" y="537207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3276" y="506885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2146" y="553196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3897" y="475184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6296" y="5460981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4061" y="555033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700936" y="4869059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椭圆 156"/>
          <p:cNvSpPr/>
          <p:nvPr/>
        </p:nvSpPr>
        <p:spPr>
          <a:xfrm>
            <a:off x="5822565" y="4023734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9947" y="130746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9011" y="2576218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0588" y="348832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0757" y="420566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5965228" y="3740292"/>
            <a:ext cx="1430020" cy="4654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8610" y="429966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5965228" y="3740292"/>
            <a:ext cx="917575" cy="5594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7284" y="441857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5965228" y="3740292"/>
            <a:ext cx="366395" cy="6781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6351551" y="5175862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公司服务器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2973350" y="2972218"/>
            <a:ext cx="2992120" cy="51562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2972972" y="1701676"/>
            <a:ext cx="262255" cy="8743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V="1">
            <a:off x="3235227" y="826773"/>
            <a:ext cx="1264285" cy="4806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6205" y="38828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905051" y="48803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Internet</a:t>
            </a:r>
          </a:p>
        </p:txBody>
      </p:sp>
      <p:cxnSp>
        <p:nvCxnSpPr>
          <p:cNvPr id="296" name="直接连接符 123"/>
          <p:cNvCxnSpPr>
            <a:cxnSpLocks noChangeShapeType="1"/>
            <a:stCxn id="89" idx="0"/>
            <a:endCxn id="131" idx="2"/>
          </p:cNvCxnSpPr>
          <p:nvPr/>
        </p:nvCxnSpPr>
        <p:spPr bwMode="auto">
          <a:xfrm flipH="1" flipV="1">
            <a:off x="2973070" y="2972435"/>
            <a:ext cx="532765" cy="14490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3668534" y="222211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3668534" y="130746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1290" y="442170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直接连接符 123"/>
          <p:cNvCxnSpPr>
            <a:cxnSpLocks noChangeShapeType="1"/>
            <a:stCxn id="96" idx="0"/>
            <a:endCxn id="89" idx="2"/>
          </p:cNvCxnSpPr>
          <p:nvPr/>
        </p:nvCxnSpPr>
        <p:spPr bwMode="auto">
          <a:xfrm flipV="1">
            <a:off x="3287395" y="4673600"/>
            <a:ext cx="218440" cy="9759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4211066" y="399158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6056" y="56494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23"/>
          <p:cNvCxnSpPr>
            <a:cxnSpLocks noChangeShapeType="1"/>
            <a:stCxn id="9" idx="0"/>
            <a:endCxn id="89" idx="2"/>
          </p:cNvCxnSpPr>
          <p:nvPr/>
        </p:nvCxnSpPr>
        <p:spPr bwMode="auto">
          <a:xfrm flipH="1" flipV="1">
            <a:off x="3505835" y="4673600"/>
            <a:ext cx="264160" cy="9251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9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8656" y="55986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连接符 123"/>
          <p:cNvCxnSpPr>
            <a:cxnSpLocks noChangeShapeType="1"/>
            <a:stCxn id="23" idx="0"/>
            <a:endCxn id="131" idx="2"/>
          </p:cNvCxnSpPr>
          <p:nvPr/>
        </p:nvCxnSpPr>
        <p:spPr bwMode="auto">
          <a:xfrm flipV="1">
            <a:off x="2234565" y="2972435"/>
            <a:ext cx="738505" cy="13982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0020" y="437090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连接符 123"/>
          <p:cNvCxnSpPr>
            <a:cxnSpLocks noChangeShapeType="1"/>
            <a:stCxn id="25" idx="0"/>
            <a:endCxn id="23" idx="2"/>
          </p:cNvCxnSpPr>
          <p:nvPr/>
        </p:nvCxnSpPr>
        <p:spPr bwMode="auto">
          <a:xfrm flipV="1">
            <a:off x="1993265" y="4622800"/>
            <a:ext cx="241300" cy="9759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1926" y="55986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接连接符 123"/>
          <p:cNvCxnSpPr>
            <a:cxnSpLocks noChangeShapeType="1"/>
            <a:stCxn id="27" idx="0"/>
            <a:endCxn id="23" idx="2"/>
          </p:cNvCxnSpPr>
          <p:nvPr/>
        </p:nvCxnSpPr>
        <p:spPr bwMode="auto">
          <a:xfrm flipH="1" flipV="1">
            <a:off x="2234565" y="4622800"/>
            <a:ext cx="340995" cy="9759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4221" y="55986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接连接符 123"/>
          <p:cNvCxnSpPr>
            <a:cxnSpLocks noChangeShapeType="1"/>
          </p:cNvCxnSpPr>
          <p:nvPr/>
        </p:nvCxnSpPr>
        <p:spPr bwMode="auto">
          <a:xfrm flipH="1" flipV="1">
            <a:off x="2973070" y="2948940"/>
            <a:ext cx="1749425" cy="13309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9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50" y="430359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直接连接符 123"/>
          <p:cNvCxnSpPr>
            <a:cxnSpLocks noChangeShapeType="1"/>
            <a:stCxn id="31" idx="0"/>
            <a:endCxn id="29" idx="2"/>
          </p:cNvCxnSpPr>
          <p:nvPr/>
        </p:nvCxnSpPr>
        <p:spPr bwMode="auto">
          <a:xfrm flipV="1">
            <a:off x="4442460" y="4555490"/>
            <a:ext cx="280035" cy="104330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1121" y="55986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直接连接符 123"/>
          <p:cNvCxnSpPr>
            <a:cxnSpLocks noChangeShapeType="1"/>
            <a:stCxn id="33" idx="0"/>
            <a:endCxn id="29" idx="2"/>
          </p:cNvCxnSpPr>
          <p:nvPr/>
        </p:nvCxnSpPr>
        <p:spPr bwMode="auto">
          <a:xfrm flipH="1" flipV="1">
            <a:off x="4722495" y="4555490"/>
            <a:ext cx="202565" cy="104330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3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721" y="55986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连接符 123"/>
          <p:cNvCxnSpPr>
            <a:cxnSpLocks noChangeShapeType="1"/>
          </p:cNvCxnSpPr>
          <p:nvPr/>
        </p:nvCxnSpPr>
        <p:spPr bwMode="auto">
          <a:xfrm flipV="1">
            <a:off x="1108710" y="2996565"/>
            <a:ext cx="1878965" cy="14738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5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165" y="447250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接连接符 123"/>
          <p:cNvCxnSpPr>
            <a:cxnSpLocks noChangeShapeType="1"/>
            <a:stCxn id="37" idx="0"/>
            <a:endCxn id="35" idx="2"/>
          </p:cNvCxnSpPr>
          <p:nvPr/>
        </p:nvCxnSpPr>
        <p:spPr bwMode="auto">
          <a:xfrm flipV="1">
            <a:off x="684530" y="4724400"/>
            <a:ext cx="424180" cy="8235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191" y="55478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直接连接符 123"/>
          <p:cNvCxnSpPr>
            <a:cxnSpLocks noChangeShapeType="1"/>
            <a:stCxn id="39" idx="0"/>
            <a:endCxn id="35" idx="2"/>
          </p:cNvCxnSpPr>
          <p:nvPr/>
        </p:nvCxnSpPr>
        <p:spPr bwMode="auto">
          <a:xfrm flipH="1" flipV="1">
            <a:off x="1108710" y="4724400"/>
            <a:ext cx="120650" cy="8743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9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021" y="55986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66041" y="6077562"/>
            <a:ext cx="1061946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人事部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1703986" y="6077562"/>
            <a:ext cx="1061946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2975256" y="6077562"/>
            <a:ext cx="1061946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技术部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104921" y="6077562"/>
            <a:ext cx="1061946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销售部</a:t>
            </a:r>
          </a:p>
        </p:txBody>
      </p:sp>
      <p:sp>
        <p:nvSpPr>
          <p:cNvPr id="49" name="内容占位符 2"/>
          <p:cNvSpPr txBox="1">
            <a:spLocks/>
          </p:cNvSpPr>
          <p:nvPr/>
        </p:nvSpPr>
        <p:spPr>
          <a:xfrm>
            <a:off x="251520" y="548680"/>
            <a:ext cx="7608416" cy="53553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办公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6768752" cy="713088"/>
          </a:xfrm>
        </p:spPr>
        <p:txBody>
          <a:bodyPr/>
          <a:lstStyle/>
          <a:p>
            <a:r>
              <a:rPr lang="zh-CN" altLang="en-US" dirty="0" smtClean="0"/>
              <a:t>项目拓扑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网站安全部署</a:t>
            </a:r>
            <a:r>
              <a:rPr lang="en-US" altLang="zh-CN" dirty="0" smtClean="0"/>
              <a:t>+EMOS</a:t>
            </a:r>
            <a:endParaRPr lang="zh-CN" altLang="en-US" dirty="0"/>
          </a:p>
        </p:txBody>
      </p:sp>
      <p:grpSp>
        <p:nvGrpSpPr>
          <p:cNvPr id="85" name="组合 84"/>
          <p:cNvGrpSpPr/>
          <p:nvPr/>
        </p:nvGrpSpPr>
        <p:grpSpPr>
          <a:xfrm>
            <a:off x="7452320" y="3068960"/>
            <a:ext cx="1106982" cy="817795"/>
            <a:chOff x="4842180" y="3645024"/>
            <a:chExt cx="1106982" cy="817795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76056" y="3645024"/>
              <a:ext cx="522000" cy="522000"/>
            </a:xfrm>
            <a:prstGeom prst="rect">
              <a:avLst/>
            </a:prstGeom>
          </p:spPr>
        </p:pic>
        <p:sp>
          <p:nvSpPr>
            <p:cNvPr id="69" name="Text Box 40"/>
            <p:cNvSpPr txBox="1">
              <a:spLocks noChangeArrowheads="1"/>
            </p:cNvSpPr>
            <p:nvPr/>
          </p:nvSpPr>
          <p:spPr bwMode="auto">
            <a:xfrm>
              <a:off x="4842180" y="4155042"/>
              <a:ext cx="11069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err="1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nfs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424653" y="5157192"/>
            <a:ext cx="1203131" cy="838853"/>
            <a:chOff x="1926242" y="3645024"/>
            <a:chExt cx="1203131" cy="838853"/>
          </a:xfrm>
        </p:grpSpPr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1926242" y="4176100"/>
              <a:ext cx="12031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server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71" name="Picture 25" descr="search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645024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组合 82"/>
          <p:cNvGrpSpPr/>
          <p:nvPr/>
        </p:nvGrpSpPr>
        <p:grpSpPr>
          <a:xfrm>
            <a:off x="611560" y="3140968"/>
            <a:ext cx="1096741" cy="1054296"/>
            <a:chOff x="755301" y="1700808"/>
            <a:chExt cx="1096741" cy="1054296"/>
          </a:xfrm>
        </p:grpSpPr>
        <p:pic>
          <p:nvPicPr>
            <p:cNvPr id="72" name="Picture 19" descr="email_serv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700808"/>
              <a:ext cx="520127" cy="52012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 Box 40"/>
            <p:cNvSpPr txBox="1">
              <a:spLocks noChangeArrowheads="1"/>
            </p:cNvSpPr>
            <p:nvPr/>
          </p:nvSpPr>
          <p:spPr bwMode="auto">
            <a:xfrm>
              <a:off x="755301" y="2231884"/>
              <a:ext cx="109674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E-mail server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072725" y="2924944"/>
            <a:ext cx="3867427" cy="982869"/>
            <a:chOff x="3491880" y="1700808"/>
            <a:chExt cx="3867427" cy="982869"/>
          </a:xfrm>
        </p:grpSpPr>
        <p:grpSp>
          <p:nvGrpSpPr>
            <p:cNvPr id="4" name="组合 188"/>
            <p:cNvGrpSpPr/>
            <p:nvPr/>
          </p:nvGrpSpPr>
          <p:grpSpPr>
            <a:xfrm>
              <a:off x="3491880" y="1844824"/>
              <a:ext cx="1203131" cy="838853"/>
              <a:chOff x="6245602" y="2731758"/>
              <a:chExt cx="1203131" cy="838853"/>
            </a:xfrm>
          </p:grpSpPr>
          <p:pic>
            <p:nvPicPr>
              <p:cNvPr id="187" name="Picture 15" descr="web_serve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04" y="2731758"/>
                <a:ext cx="520127" cy="520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8" name="Text Box 40"/>
              <p:cNvSpPr txBox="1">
                <a:spLocks noChangeArrowheads="1"/>
              </p:cNvSpPr>
              <p:nvPr/>
            </p:nvSpPr>
            <p:spPr bwMode="auto">
              <a:xfrm>
                <a:off x="6245602" y="3262834"/>
                <a:ext cx="1203131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Web</a:t>
                </a:r>
                <a:r>
                  <a:rPr kumimoji="0"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kumimoji="0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188"/>
            <p:cNvGrpSpPr/>
            <p:nvPr/>
          </p:nvGrpSpPr>
          <p:grpSpPr>
            <a:xfrm>
              <a:off x="6156176" y="1844824"/>
              <a:ext cx="1203131" cy="838853"/>
              <a:chOff x="6245602" y="2731758"/>
              <a:chExt cx="1203131" cy="838853"/>
            </a:xfrm>
          </p:grpSpPr>
          <p:pic>
            <p:nvPicPr>
              <p:cNvPr id="66" name="Picture 15" descr="web_serve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04" y="2731758"/>
                <a:ext cx="520127" cy="520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Text Box 40"/>
              <p:cNvSpPr txBox="1">
                <a:spLocks noChangeArrowheads="1"/>
              </p:cNvSpPr>
              <p:nvPr/>
            </p:nvSpPr>
            <p:spPr bwMode="auto">
              <a:xfrm>
                <a:off x="6245602" y="3262834"/>
                <a:ext cx="1203131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Web B</a:t>
                </a:r>
                <a:endParaRPr kumimoji="0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788024" y="1700808"/>
              <a:ext cx="1512168" cy="873388"/>
              <a:chOff x="4788024" y="1700808"/>
              <a:chExt cx="1512168" cy="873388"/>
            </a:xfrm>
          </p:grpSpPr>
          <p:cxnSp>
            <p:nvCxnSpPr>
              <p:cNvPr id="75" name="直接箭头连接符 74"/>
              <p:cNvCxnSpPr/>
              <p:nvPr/>
            </p:nvCxnSpPr>
            <p:spPr>
              <a:xfrm flipH="1">
                <a:off x="4788024" y="2132856"/>
                <a:ext cx="1368152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4932040" y="170080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通过</a:t>
                </a:r>
                <a:r>
                  <a:rPr lang="en-US" altLang="zh-CN" dirty="0" err="1" smtClean="0"/>
                  <a:t>rsync</a:t>
                </a:r>
                <a:endParaRPr lang="zh-CN" alt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148064" y="220486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同步</a:t>
                </a:r>
                <a:endParaRPr lang="zh-CN" altLang="en-US" dirty="0"/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539552" y="2492896"/>
            <a:ext cx="5832648" cy="3672408"/>
          </a:xfrm>
          <a:prstGeom prst="rect">
            <a:avLst/>
          </a:prstGeom>
          <a:noFill/>
          <a:ln>
            <a:solidFill>
              <a:srgbClr val="FD494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3635896" y="5181498"/>
            <a:ext cx="1369846" cy="839790"/>
            <a:chOff x="4288887" y="587477"/>
            <a:chExt cx="1369846" cy="839790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12810" y="587477"/>
              <a:ext cx="522000" cy="522000"/>
            </a:xfrm>
            <a:prstGeom prst="rect">
              <a:avLst/>
            </a:prstGeom>
          </p:spPr>
        </p:pic>
        <p:sp>
          <p:nvSpPr>
            <p:cNvPr id="97" name="Text Box 40"/>
            <p:cNvSpPr txBox="1">
              <a:spLocks noChangeArrowheads="1"/>
            </p:cNvSpPr>
            <p:nvPr/>
          </p:nvSpPr>
          <p:spPr bwMode="auto">
            <a:xfrm>
              <a:off x="4288887" y="1119490"/>
              <a:ext cx="13698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DB server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cxnSp>
        <p:nvCxnSpPr>
          <p:cNvPr id="100" name="直接箭头连接符 99"/>
          <p:cNvCxnSpPr/>
          <p:nvPr/>
        </p:nvCxnSpPr>
        <p:spPr>
          <a:xfrm>
            <a:off x="4283968" y="4149080"/>
            <a:ext cx="0" cy="936104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2699792" y="2060848"/>
            <a:ext cx="0" cy="864096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5868144" y="3356992"/>
            <a:ext cx="1584176" cy="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156176" y="28529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NFS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156176" y="35010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共享网站</a:t>
            </a:r>
            <a:endParaRPr lang="zh-CN" altLang="en-US" dirty="0"/>
          </a:p>
        </p:txBody>
      </p:sp>
      <p:cxnSp>
        <p:nvCxnSpPr>
          <p:cNvPr id="123" name="直接箭头连接符 122"/>
          <p:cNvCxnSpPr/>
          <p:nvPr/>
        </p:nvCxnSpPr>
        <p:spPr>
          <a:xfrm flipH="1" flipV="1">
            <a:off x="1403648" y="4221088"/>
            <a:ext cx="648072" cy="864096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2051720" y="4221088"/>
            <a:ext cx="864096" cy="864096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27584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EMOS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6804248" y="5063872"/>
            <a:ext cx="2088232" cy="822692"/>
            <a:chOff x="6732240" y="5207888"/>
            <a:chExt cx="2088232" cy="822692"/>
          </a:xfrm>
        </p:grpSpPr>
        <p:grpSp>
          <p:nvGrpSpPr>
            <p:cNvPr id="129" name="组合 128"/>
            <p:cNvGrpSpPr/>
            <p:nvPr/>
          </p:nvGrpSpPr>
          <p:grpSpPr>
            <a:xfrm>
              <a:off x="6732240" y="5207888"/>
              <a:ext cx="2088232" cy="813400"/>
              <a:chOff x="3203848" y="260648"/>
              <a:chExt cx="2736304" cy="1101432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3203848" y="260648"/>
                <a:ext cx="2736304" cy="110143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8" name="Picture 16" descr="PC Blue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968" y="509167"/>
                <a:ext cx="482803" cy="427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16" descr="PC Blue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872" y="509167"/>
                <a:ext cx="482803" cy="427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0" name="Picture 16" descr="PC Blue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509167"/>
                <a:ext cx="482803" cy="427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1" name="TextBox 140"/>
            <p:cNvSpPr txBox="1"/>
            <p:nvPr/>
          </p:nvSpPr>
          <p:spPr>
            <a:xfrm>
              <a:off x="7380312" y="566124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开发部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7956376" y="4005064"/>
            <a:ext cx="0" cy="7920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308304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编写    网站</a:t>
            </a:r>
            <a:endParaRPr lang="zh-CN" altLang="en-US" dirty="0"/>
          </a:p>
        </p:txBody>
      </p:sp>
      <p:grpSp>
        <p:nvGrpSpPr>
          <p:cNvPr id="153" name="组合 152"/>
          <p:cNvGrpSpPr/>
          <p:nvPr/>
        </p:nvGrpSpPr>
        <p:grpSpPr>
          <a:xfrm>
            <a:off x="1547664" y="1124744"/>
            <a:ext cx="2304256" cy="801380"/>
            <a:chOff x="1547664" y="1268760"/>
            <a:chExt cx="2304256" cy="801380"/>
          </a:xfrm>
        </p:grpSpPr>
        <p:grpSp>
          <p:nvGrpSpPr>
            <p:cNvPr id="78" name="组合 77"/>
            <p:cNvGrpSpPr/>
            <p:nvPr/>
          </p:nvGrpSpPr>
          <p:grpSpPr>
            <a:xfrm>
              <a:off x="1547664" y="1268760"/>
              <a:ext cx="2304256" cy="792088"/>
              <a:chOff x="3203848" y="260648"/>
              <a:chExt cx="2736304" cy="1101432"/>
            </a:xfrm>
          </p:grpSpPr>
          <p:sp>
            <p:nvSpPr>
              <p:cNvPr id="258" name="椭圆 257"/>
              <p:cNvSpPr/>
              <p:nvPr/>
            </p:nvSpPr>
            <p:spPr>
              <a:xfrm>
                <a:off x="3203848" y="260648"/>
                <a:ext cx="2736304" cy="110143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60" name="Picture 16" descr="PC Blue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968" y="552789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Picture 16" descr="PC Blue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872" y="552789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16" descr="PC Blue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552789"/>
                <a:ext cx="482803" cy="427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1" name="TextBox 150"/>
            <p:cNvSpPr txBox="1"/>
            <p:nvPr/>
          </p:nvSpPr>
          <p:spPr>
            <a:xfrm>
              <a:off x="2267744" y="170080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clients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矩形 158"/>
          <p:cNvSpPr/>
          <p:nvPr/>
        </p:nvSpPr>
        <p:spPr>
          <a:xfrm>
            <a:off x="6660232" y="2492896"/>
            <a:ext cx="2304256" cy="3672408"/>
          </a:xfrm>
          <a:prstGeom prst="rect">
            <a:avLst/>
          </a:prstGeom>
          <a:noFill/>
          <a:ln>
            <a:solidFill>
              <a:srgbClr val="5559F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2051720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    网站</a:t>
            </a:r>
            <a:endParaRPr lang="zh-CN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1619672" y="42210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域名解析</a:t>
            </a:r>
            <a:endParaRPr lang="zh-CN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411760" y="63093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D4949"/>
                </a:solidFill>
              </a:rPr>
              <a:t>产品上线给客户访问</a:t>
            </a:r>
            <a:endParaRPr lang="zh-CN" altLang="en-US" b="1" dirty="0">
              <a:solidFill>
                <a:srgbClr val="FD4949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236296" y="63093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5559F1"/>
                </a:solidFill>
              </a:rPr>
              <a:t>开发产品</a:t>
            </a:r>
            <a:endParaRPr lang="zh-CN" altLang="en-US" b="1" dirty="0">
              <a:solidFill>
                <a:srgbClr val="5559F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88"/>
          <p:cNvGrpSpPr/>
          <p:nvPr/>
        </p:nvGrpSpPr>
        <p:grpSpPr>
          <a:xfrm>
            <a:off x="3208232" y="2159840"/>
            <a:ext cx="1203131" cy="838853"/>
            <a:chOff x="6245602" y="2731758"/>
            <a:chExt cx="1203131" cy="838853"/>
          </a:xfrm>
        </p:grpSpPr>
        <p:pic>
          <p:nvPicPr>
            <p:cNvPr id="13" name="Picture 15" descr="web_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kumimoji="0"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server</a:t>
              </a:r>
              <a:endPara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15219" y="4392088"/>
            <a:ext cx="1369846" cy="839790"/>
            <a:chOff x="4288887" y="587477"/>
            <a:chExt cx="1369846" cy="83979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12810" y="587477"/>
              <a:ext cx="522000" cy="522000"/>
            </a:xfrm>
            <a:prstGeom prst="rect">
              <a:avLst/>
            </a:prstGeom>
          </p:spPr>
        </p:pic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4288887" y="1119490"/>
              <a:ext cx="13698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DB server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10963" y="4392088"/>
            <a:ext cx="1369846" cy="839790"/>
            <a:chOff x="4288887" y="587477"/>
            <a:chExt cx="1369846" cy="83979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12810" y="587477"/>
              <a:ext cx="522000" cy="522000"/>
            </a:xfrm>
            <a:prstGeom prst="rect">
              <a:avLst/>
            </a:prstGeom>
          </p:spPr>
        </p:pic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4288887" y="1119490"/>
              <a:ext cx="13698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err="1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iscsi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23531" y="2159840"/>
            <a:ext cx="1384773" cy="838853"/>
            <a:chOff x="627906" y="1700808"/>
            <a:chExt cx="1384773" cy="838853"/>
          </a:xfrm>
        </p:grpSpPr>
        <p:pic>
          <p:nvPicPr>
            <p:cNvPr id="22" name="Picture 19" descr="email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700808"/>
              <a:ext cx="520127" cy="52012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627906" y="2231884"/>
              <a:ext cx="13847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E-mail server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66950" y="1727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EMOS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016544" y="4464096"/>
            <a:ext cx="1203131" cy="838853"/>
            <a:chOff x="1926242" y="3645024"/>
            <a:chExt cx="1203131" cy="838853"/>
          </a:xfrm>
        </p:grpSpPr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926242" y="4176100"/>
              <a:ext cx="12031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server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27" name="Picture 25" descr="search_serv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645024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8" name="直接箭头连接符 27"/>
          <p:cNvCxnSpPr/>
          <p:nvPr/>
        </p:nvCxnSpPr>
        <p:spPr>
          <a:xfrm>
            <a:off x="3835299" y="3142709"/>
            <a:ext cx="0" cy="936104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107107" y="4726885"/>
            <a:ext cx="1152128" cy="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15219" y="551897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数据处理（中间件）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35099" y="4294837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23693" y="3214717"/>
            <a:ext cx="1015663" cy="8513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传输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4699395" y="3070701"/>
            <a:ext cx="1800200" cy="1224136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571603" y="3070701"/>
            <a:ext cx="0" cy="1224136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03451" y="32867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域名解析</a:t>
            </a:r>
            <a:endParaRPr lang="zh-CN" altLang="en-US" dirty="0"/>
          </a:p>
        </p:txBody>
      </p:sp>
      <p:sp>
        <p:nvSpPr>
          <p:cNvPr id="45" name="标题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200800" cy="713088"/>
          </a:xfrm>
        </p:spPr>
        <p:txBody>
          <a:bodyPr/>
          <a:lstStyle/>
          <a:p>
            <a:r>
              <a:rPr lang="zh-CN" altLang="en-US" dirty="0" smtClean="0"/>
              <a:t>项目拓扑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网站数据存储部署</a:t>
            </a:r>
            <a:r>
              <a:rPr lang="en-US" altLang="zh-CN" dirty="0" smtClean="0"/>
              <a:t>+EMOS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142</Words>
  <Application>Microsoft Office PowerPoint</Application>
  <PresentationFormat>全屏显示(4:3)</PresentationFormat>
  <Paragraphs>80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项目拓扑</vt:lpstr>
      <vt:lpstr>项目拓扑</vt:lpstr>
      <vt:lpstr>幻灯片 3</vt:lpstr>
      <vt:lpstr>项目拓扑—网站安全部署+EMOS</vt:lpstr>
      <vt:lpstr>项目拓扑—网站数据存储部署+EMOS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dc:creator>amw</dc:creator>
  <cp:lastModifiedBy>Sky123.Org</cp:lastModifiedBy>
  <cp:revision>2317</cp:revision>
  <cp:lastPrinted>2014-02-25T07:33:00Z</cp:lastPrinted>
  <dcterms:created xsi:type="dcterms:W3CDTF">2017-06-14T06:18:51Z</dcterms:created>
  <dcterms:modified xsi:type="dcterms:W3CDTF">2018-08-04T02:17:17Z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