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tableStyles" Target="tableStyle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 文本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99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04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05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0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07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0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2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 smtClean="0"/>
              <a:t>单击图标添加图片</a:t>
            </a:r>
            <a:endParaRPr dirty="0" lang="en-US"/>
          </a:p>
        </p:txBody>
      </p:sp>
      <p:sp>
        <p:nvSpPr>
          <p:cNvPr id="104862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>
          <a:xfrm>
            <a:off x="579447" y="1057901"/>
            <a:ext cx="3729300" cy="1375237"/>
          </a:xfrm>
        </p:spPr>
        <p:txBody>
          <a:bodyPr/>
          <a:p>
            <a:r>
              <a:rPr altLang="en-US" lang="zh-CN"/>
              <a:t>黄金</a:t>
            </a:r>
            <a:endParaRPr altLang="en-US" lang="zh-CN"/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>
          <a:xfrm>
            <a:off x="794867" y="4251160"/>
            <a:ext cx="7745833" cy="2399396"/>
          </a:xfrm>
        </p:spPr>
        <p:txBody>
          <a:bodyPr>
            <a:noAutofit/>
          </a:bodyPr>
          <a:p>
            <a:r>
              <a:rPr altLang="en-US" sz="1700" lang="zh-CN"/>
              <a:t>黄金（Gold）是化学元素金（化学元素符号Au）的单质形式，是一种软的，金黄色的，抗腐蚀的贵金属。金是最稀有、最珍贵和最被人看重的金属之一。国际上一般黄金都是以盎司为单位，中国古代是以两作为黄金单位，是一种非常重要的金属。不仅是用于储备和投资的特殊通货，同时又是首饰业、电子业、现代通讯、航天航空业等部门的重要材料。黄金的化学符号为Au，金融上的英文代码是XAUUSD或者是GOLD。Au的名称来自一个罗马神话中的黎明女神欧若拉（Aurora ）的一个故事，意为闪耀的黎明。国际金价进入2015年后大幅飙升，纽约市场金价从每盎司1200美元一路上行，不到一个月已升至1300美元关口；统计显示，纽约市场黄金期货价格今年来已累计上涨9.3%。</a:t>
            </a:r>
            <a:endParaRPr altLang="en-US" sz="1700" lang="zh-CN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308747" y="209603"/>
            <a:ext cx="3811811" cy="3558838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type="title"/>
          </p:nvPr>
        </p:nvSpPr>
        <p:spPr>
          <a:xfrm>
            <a:off x="1320333" y="1096707"/>
            <a:ext cx="2580352" cy="1821319"/>
          </a:xfrm>
        </p:spPr>
        <p:txBody>
          <a:bodyPr/>
          <a:p>
            <a:r>
              <a:rPr lang="zh-CN"/>
              <a:t>人民</a:t>
            </a:r>
            <a:r>
              <a:rPr lang="zh-CN"/>
              <a:t>币</a:t>
            </a:r>
            <a:endParaRPr lang="zh-CN"/>
          </a:p>
        </p:txBody>
      </p:sp>
      <p:sp>
        <p:nvSpPr>
          <p:cNvPr id="1048594" name=""/>
          <p:cNvSpPr>
            <a:spLocks noGrp="1"/>
          </p:cNvSpPr>
          <p:nvPr>
            <p:ph idx="1"/>
          </p:nvPr>
        </p:nvSpPr>
        <p:spPr>
          <a:xfrm>
            <a:off x="462842" y="4040896"/>
            <a:ext cx="8218317" cy="2598709"/>
          </a:xfrm>
        </p:spPr>
        <p:txBody>
          <a:bodyPr/>
          <a:p>
            <a:r>
              <a:rPr lang="zh-CN"/>
              <a:t>人民币（缩写：RMB；货币代码：CNY；货币符号：¥）是中华人民共和国的法定货币。中国人民银行是国家管理人民币的主管机关，负责人民币的设计、印制和发行。</a:t>
            </a:r>
            <a:endParaRPr lang="zh-CN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233199" y="585732"/>
            <a:ext cx="3418269" cy="2843268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>
            <a:spLocks noGrp="1"/>
          </p:cNvSpPr>
          <p:nvPr>
            <p:ph type="title"/>
          </p:nvPr>
        </p:nvSpPr>
        <p:spPr>
          <a:xfrm>
            <a:off x="1650919" y="1439037"/>
            <a:ext cx="2639616" cy="1356547"/>
          </a:xfrm>
        </p:spPr>
        <p:txBody>
          <a:bodyPr/>
          <a:p>
            <a:r>
              <a:rPr lang="zh-CN"/>
              <a:t>美元</a:t>
            </a:r>
            <a:endParaRPr lang="zh-CN"/>
          </a:p>
        </p:txBody>
      </p:sp>
      <p:sp>
        <p:nvSpPr>
          <p:cNvPr id="1048596" name=""/>
          <p:cNvSpPr>
            <a:spLocks noGrp="1"/>
          </p:cNvSpPr>
          <p:nvPr>
            <p:ph idx="1"/>
          </p:nvPr>
        </p:nvSpPr>
        <p:spPr>
          <a:xfrm>
            <a:off x="628650" y="3957355"/>
            <a:ext cx="7886700" cy="2499758"/>
          </a:xfrm>
        </p:spPr>
        <p:txBody>
          <a:bodyPr/>
          <a:p>
            <a:r>
              <a:rPr lang="zh-CN"/>
              <a:t>美元（United States dollar；ISO 4217代码：USD；符号：$）是美利坚合众国的官方货币。目前流通的美元纸币是自1929年以来发行的各版钞票。1792年美国铸币法案通过后出现。当前美元的发行是由美国联邦储备系统控制。</a:t>
            </a:r>
            <a:endParaRPr lang="zh-CN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290536" y="675014"/>
            <a:ext cx="3412250" cy="288459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OPPO A79k</dc:creator>
  <dcterms:created xsi:type="dcterms:W3CDTF">2015-05-11T01:24:01Z</dcterms:created>
  <dcterms:modified xsi:type="dcterms:W3CDTF">2018-08-02T16:02:11Z</dcterms:modified>
</cp:coreProperties>
</file>