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7"/>
  </p:notesMasterIdLst>
  <p:handoutMasterIdLst>
    <p:handoutMasterId r:id="rId8"/>
  </p:handoutMasterIdLst>
  <p:sldIdLst>
    <p:sldId id="479" r:id="rId2"/>
    <p:sldId id="470" r:id="rId3"/>
    <p:sldId id="471" r:id="rId4"/>
    <p:sldId id="480" r:id="rId5"/>
    <p:sldId id="47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39" d="100"/>
          <a:sy n="39" d="100"/>
        </p:scale>
        <p:origin x="30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0E4F0BF-5C39-4D99-8258-7BA002795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2A1330-F0A5-45D4-9057-58518D064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5ECA-5F4D-4649-90BD-335C63FA378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3C36C-F1AB-480D-8DE4-E2018409AD4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72C2478-A4BB-49A4-9493-DD9918F67CC6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82AB530-83D1-494E-8141-849681A2E2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922F0158-5D25-4A74-8408-115E1302BCB7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F835F5D-0947-4A8E-ABCD-2B144FD6EF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E0975-1042-43DB-8425-190C6F3EA7B6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6FCD7-99AC-46D1-B90A-055E4637BE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5836F-F2E4-4558-A457-F38357707620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AD011-F65B-402C-8D5F-3121A43A2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3DBB0D-2F1A-44AD-AE9B-B13BD02224BF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EF25-E610-4823-BCBC-B29082D71A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BF2A-9519-4DD7-91B1-48F705353700}" type="datetime1">
              <a:rPr lang="en-US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C1E342-DD1D-4CDC-A584-F8D25CE50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2F0158-5D25-4A74-8408-115E1302BCB7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835F5D-0947-4A8E-ABCD-2B144FD6EF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Review Materials II (T)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Review Materials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97121-1900-44E9-A46A-31A6C1043E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and Recursion</a:t>
            </a:r>
          </a:p>
          <a:p>
            <a:r>
              <a:rPr lang="en-US" dirty="0"/>
              <a:t>Structures and Unions</a:t>
            </a:r>
          </a:p>
          <a:p>
            <a:r>
              <a:rPr lang="en-US" dirty="0"/>
              <a:t>Memory Allocation</a:t>
            </a:r>
          </a:p>
          <a:p>
            <a:r>
              <a:rPr lang="en-US" dirty="0"/>
              <a:t>File Processing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Searching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48EF9-20E1-40F2-8384-B2CB895545FE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Create a program for a small library information system with requirements:</a:t>
            </a:r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dirty="0"/>
              <a:t>a. Display options on the screen:</a:t>
            </a:r>
          </a:p>
          <a:p>
            <a:pPr marL="1257300" lvl="2" indent="-457200">
              <a:buAutoNum type="arabicPeriod"/>
            </a:pPr>
            <a:r>
              <a:rPr lang="en-US" dirty="0"/>
              <a:t>Input book record</a:t>
            </a:r>
          </a:p>
          <a:p>
            <a:pPr marL="1257300" lvl="2" indent="-457200">
              <a:buAutoNum type="arabicPeriod"/>
            </a:pPr>
            <a:r>
              <a:rPr lang="en-US" dirty="0"/>
              <a:t>Display book record (Sorted)</a:t>
            </a:r>
          </a:p>
          <a:p>
            <a:pPr marL="1257300" lvl="2" indent="-457200">
              <a:buAutoNum type="arabicPeriod"/>
            </a:pPr>
            <a:r>
              <a:rPr lang="en-US" dirty="0"/>
              <a:t>Update book record</a:t>
            </a:r>
          </a:p>
          <a:p>
            <a:pPr marL="1257300" lvl="2" indent="-457200">
              <a:buAutoNum type="arabicPeriod"/>
            </a:pPr>
            <a:r>
              <a:rPr lang="en-US" dirty="0"/>
              <a:t>Erase book record</a:t>
            </a:r>
          </a:p>
          <a:p>
            <a:pPr marL="1257300" lvl="2" indent="-457200">
              <a:buAutoNum type="arabicPeriod"/>
            </a:pPr>
            <a:r>
              <a:rPr lang="en-US" dirty="0"/>
              <a:t>Save and Exit</a:t>
            </a:r>
          </a:p>
          <a:p>
            <a:pPr marL="1257300" lvl="2" indent="-457200">
              <a:buAutoNum type="arabicPeriod"/>
            </a:pPr>
            <a:endParaRPr lang="en-US" dirty="0"/>
          </a:p>
          <a:p>
            <a:pPr marL="628650" lvl="1" indent="-228600">
              <a:buNone/>
            </a:pPr>
            <a:r>
              <a:rPr lang="en-US" dirty="0"/>
              <a:t>b. If user choose option 1, ask user to input book information. Write a structure to record book information: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/>
              <a:t>Book id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/>
              <a:t>Book title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/>
              <a:t>Author name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/>
              <a:t>Year published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48EF9-20E1-40F2-8384-B2CB895545FE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dirty="0"/>
              <a:t>c. Use array of structure to store maximum 100 records.</a:t>
            </a:r>
          </a:p>
          <a:p>
            <a:pPr marL="685800" lvl="1">
              <a:buNone/>
            </a:pPr>
            <a:r>
              <a:rPr lang="en-US" dirty="0"/>
              <a:t>d. If user choose option 2, read from file “Library.txt”. If the file doesn’t exist, create the file. Display all records on the list. The list should be sorted by title ascending.</a:t>
            </a:r>
          </a:p>
          <a:p>
            <a:pPr marL="685800" lvl="1">
              <a:buNone/>
            </a:pPr>
            <a:r>
              <a:rPr lang="en-US" dirty="0"/>
              <a:t>e. If user choose option 3, ask user to input book id. Display old record then ask user to input new record.</a:t>
            </a:r>
          </a:p>
          <a:p>
            <a:pPr marL="685800" lvl="1">
              <a:buNone/>
            </a:pPr>
            <a:r>
              <a:rPr lang="en-US" dirty="0"/>
              <a:t>f. If user choose option 4, ask user to input book id. Search record on the list then remove it.</a:t>
            </a:r>
          </a:p>
          <a:p>
            <a:pPr marL="685800" lvl="1">
              <a:buNone/>
            </a:pPr>
            <a:r>
              <a:rPr lang="en-US" dirty="0"/>
              <a:t>g. If user choose option 5, save file and exit.</a:t>
            </a:r>
          </a:p>
          <a:p>
            <a:pPr marL="685800" lvl="1">
              <a:buNone/>
            </a:pPr>
            <a:r>
              <a:rPr lang="en-US" dirty="0"/>
              <a:t>h. File “Library.txt” is keeping record in format:</a:t>
            </a:r>
          </a:p>
          <a:p>
            <a:pPr marL="685800" lvl="1">
              <a:buNone/>
            </a:pPr>
            <a:r>
              <a:rPr lang="en-US" dirty="0"/>
              <a:t>	book </a:t>
            </a:r>
            <a:r>
              <a:rPr lang="en-US" dirty="0" err="1"/>
              <a:t>id#book</a:t>
            </a:r>
            <a:r>
              <a:rPr lang="en-US" dirty="0"/>
              <a:t> </a:t>
            </a:r>
            <a:r>
              <a:rPr lang="en-US" dirty="0" err="1"/>
              <a:t>title#author</a:t>
            </a:r>
            <a:r>
              <a:rPr lang="en-US" dirty="0"/>
              <a:t> </a:t>
            </a:r>
            <a:r>
              <a:rPr lang="en-US" dirty="0" err="1"/>
              <a:t>name#year</a:t>
            </a:r>
            <a:r>
              <a:rPr lang="en-US" dirty="0"/>
              <a:t> published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24982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BF966C-B293-4F84-9F4E-88F1CE3D829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1644</TotalTime>
  <Words>250</Words>
  <Application>Microsoft Office PowerPoint</Application>
  <PresentationFormat>On-screen Show (4:3)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Tahoma</vt:lpstr>
      <vt:lpstr>Wingdings</vt:lpstr>
      <vt:lpstr>TemplateBM</vt:lpstr>
      <vt:lpstr>Review Materials II (T)</vt:lpstr>
      <vt:lpstr>Review Materials</vt:lpstr>
      <vt:lpstr>Exercise</vt:lpstr>
      <vt:lpstr>Exercise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134</cp:revision>
  <dcterms:created xsi:type="dcterms:W3CDTF">2009-07-15T08:07:45Z</dcterms:created>
  <dcterms:modified xsi:type="dcterms:W3CDTF">2019-07-22T10:57:29Z</dcterms:modified>
</cp:coreProperties>
</file>