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96" y="16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Lst>
  <dgm:cxnLst>
    <dgm:cxn modelId="{8F9C94B8-2722-4DFB-8419-922357272B6B}" type="presOf" srcId="{CD5204CD-6958-4A55-82AA-4AD73B3B6A19}" destId="{31D3AE5D-DA06-4E2D-9D68-F5531DFE7C2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11/7/2017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11/7/2017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11/7/2017</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11/7/2017</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11/7/2017</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11/7/2017</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11/7/2017</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11/7/2017</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11/7/2017</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11/7/2017</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3957607" cy="3184376"/>
          </a:xfrm>
        </p:spPr>
        <p:txBody>
          <a:bodyPr/>
          <a:lstStyle/>
          <a:p>
            <a:r>
              <a:rPr lang="en-US" dirty="0"/>
              <a:t>5 Steps To Get Well With </a:t>
            </a:r>
            <a:r>
              <a:rPr lang="en-US" dirty="0">
                <a:solidFill>
                  <a:schemeClr val="bg1">
                    <a:lumMod val="50000"/>
                  </a:schemeClr>
                </a:solidFill>
              </a:rPr>
              <a:t>Vitality</a:t>
            </a:r>
          </a:p>
        </p:txBody>
      </p:sp>
      <p:sp>
        <p:nvSpPr>
          <p:cNvPr id="4" name="TextBox 3">
            <a:extLst>
              <a:ext uri="{FF2B5EF4-FFF2-40B4-BE49-F238E27FC236}">
                <a16:creationId xmlns:a16="http://schemas.microsoft.com/office/drawing/2014/main" id="{7F0C3135-6BBB-4BCA-8188-F4C529F6AB3A}"/>
              </a:ext>
            </a:extLst>
          </p:cNvPr>
          <p:cNvSpPr txBox="1"/>
          <p:nvPr/>
        </p:nvSpPr>
        <p:spPr>
          <a:xfrm>
            <a:off x="695400" y="5517232"/>
            <a:ext cx="3456384" cy="1200329"/>
          </a:xfrm>
          <a:prstGeom prst="rect">
            <a:avLst/>
          </a:prstGeom>
          <a:noFill/>
        </p:spPr>
        <p:txBody>
          <a:bodyPr wrap="square" rtlCol="0">
            <a:spAutoFit/>
          </a:bodyPr>
          <a:lstStyle/>
          <a:p>
            <a:r>
              <a:rPr lang="en-SG" dirty="0"/>
              <a:t>By </a:t>
            </a:r>
            <a:r>
              <a:rPr lang="en-SG" dirty="0" err="1"/>
              <a:t>Shaqeel</a:t>
            </a:r>
            <a:r>
              <a:rPr lang="en-SG" dirty="0"/>
              <a:t> Group 5, after I realised that explaining without </a:t>
            </a:r>
            <a:r>
              <a:rPr lang="en-SG" dirty="0" err="1"/>
              <a:t>powerpoint</a:t>
            </a:r>
            <a:r>
              <a:rPr lang="en-SG" dirty="0"/>
              <a:t> slides is too confusing.</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Step Uno: Starting Up</a:t>
            </a:r>
          </a:p>
        </p:txBody>
      </p:sp>
      <p:sp>
        <p:nvSpPr>
          <p:cNvPr id="3" name="Content Placeholder 2"/>
          <p:cNvSpPr>
            <a:spLocks noGrp="1"/>
          </p:cNvSpPr>
          <p:nvPr>
            <p:ph idx="1"/>
          </p:nvPr>
        </p:nvSpPr>
        <p:spPr/>
        <p:txBody>
          <a:bodyPr>
            <a:normAutofit/>
          </a:bodyPr>
          <a:lstStyle/>
          <a:p>
            <a:pPr marL="0" indent="0">
              <a:buNone/>
            </a:pPr>
            <a:r>
              <a:rPr lang="en-US" sz="2000" dirty="0"/>
              <a:t>Coming to the website, you shall be greeted by a slideshow with a welcome banner and stories of top news articles that occurred in Singapore.</a:t>
            </a:r>
          </a:p>
        </p:txBody>
      </p:sp>
      <p:pic>
        <p:nvPicPr>
          <p:cNvPr id="4" name="Picture 3">
            <a:extLst>
              <a:ext uri="{FF2B5EF4-FFF2-40B4-BE49-F238E27FC236}">
                <a16:creationId xmlns:a16="http://schemas.microsoft.com/office/drawing/2014/main" id="{1B93F14E-E3FC-40DA-80BE-C817455738DF}"/>
              </a:ext>
            </a:extLst>
          </p:cNvPr>
          <p:cNvPicPr>
            <a:picLocks noChangeAspect="1"/>
          </p:cNvPicPr>
          <p:nvPr/>
        </p:nvPicPr>
        <p:blipFill rotWithShape="1">
          <a:blip r:embed="rId2"/>
          <a:srcRect l="65420" t="6517" r="7509" b="9264"/>
          <a:stretch/>
        </p:blipFill>
        <p:spPr>
          <a:xfrm>
            <a:off x="8760296" y="2924944"/>
            <a:ext cx="2129379" cy="3726414"/>
          </a:xfrm>
          <a:prstGeom prst="rect">
            <a:avLst/>
          </a:prstGeom>
        </p:spPr>
      </p:pic>
      <p:sp>
        <p:nvSpPr>
          <p:cNvPr id="5" name="TextBox 4">
            <a:extLst>
              <a:ext uri="{FF2B5EF4-FFF2-40B4-BE49-F238E27FC236}">
                <a16:creationId xmlns:a16="http://schemas.microsoft.com/office/drawing/2014/main" id="{98FF8EE2-BECE-4423-BEE9-925C72E70E12}"/>
              </a:ext>
            </a:extLst>
          </p:cNvPr>
          <p:cNvSpPr txBox="1"/>
          <p:nvPr/>
        </p:nvSpPr>
        <p:spPr>
          <a:xfrm>
            <a:off x="1524000" y="2564904"/>
            <a:ext cx="6876256" cy="3139321"/>
          </a:xfrm>
          <a:prstGeom prst="rect">
            <a:avLst/>
          </a:prstGeom>
          <a:noFill/>
        </p:spPr>
        <p:txBody>
          <a:bodyPr wrap="square" rtlCol="0">
            <a:spAutoFit/>
          </a:bodyPr>
          <a:lstStyle/>
          <a:p>
            <a:r>
              <a:rPr lang="en-SG" dirty="0"/>
              <a:t>Scrolling down, you will see 4 cards that gives a brief rundown on what our site does. </a:t>
            </a:r>
          </a:p>
          <a:p>
            <a:endParaRPr lang="en-SG" dirty="0"/>
          </a:p>
          <a:p>
            <a:r>
              <a:rPr lang="en-SG" dirty="0"/>
              <a:t>Now my part is booking at home, after a survey response had one </a:t>
            </a:r>
            <a:r>
              <a:rPr lang="en-SG" b="1" i="1" u="sng" dirty="0"/>
              <a:t>user stating that he/she would like to book a medical appointment at home without having to physically be there or have to call up the receptionists who occasionally speaks a different language than you. </a:t>
            </a:r>
          </a:p>
          <a:p>
            <a:endParaRPr lang="en-SG" b="1" i="1" u="sng" dirty="0"/>
          </a:p>
          <a:p>
            <a:endParaRPr lang="en-SG" b="1" i="1" u="sng" dirty="0"/>
          </a:p>
          <a:p>
            <a:r>
              <a:rPr lang="en-SG" dirty="0"/>
              <a:t>Therefore, I came up with a way to do just that.</a:t>
            </a:r>
          </a:p>
        </p:txBody>
      </p:sp>
      <p:sp>
        <p:nvSpPr>
          <p:cNvPr id="6" name="Arrow: Down 5">
            <a:extLst>
              <a:ext uri="{FF2B5EF4-FFF2-40B4-BE49-F238E27FC236}">
                <a16:creationId xmlns:a16="http://schemas.microsoft.com/office/drawing/2014/main" id="{A60872EB-AE8B-4E0D-A5AB-0A1F2A9DA473}"/>
              </a:ext>
            </a:extLst>
          </p:cNvPr>
          <p:cNvSpPr/>
          <p:nvPr/>
        </p:nvSpPr>
        <p:spPr>
          <a:xfrm rot="4019135">
            <a:off x="10269485" y="5380187"/>
            <a:ext cx="462909"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Step 2 : Form Filling </a:t>
            </a:r>
          </a:p>
        </p:txBody>
      </p:sp>
      <p:pic>
        <p:nvPicPr>
          <p:cNvPr id="5" name="Picture 4">
            <a:extLst>
              <a:ext uri="{FF2B5EF4-FFF2-40B4-BE49-F238E27FC236}">
                <a16:creationId xmlns:a16="http://schemas.microsoft.com/office/drawing/2014/main" id="{4F78BFE0-637E-41B8-95F8-E65AF3A3B177}"/>
              </a:ext>
            </a:extLst>
          </p:cNvPr>
          <p:cNvPicPr>
            <a:picLocks noChangeAspect="1"/>
          </p:cNvPicPr>
          <p:nvPr/>
        </p:nvPicPr>
        <p:blipFill>
          <a:blip r:embed="rId2"/>
          <a:stretch>
            <a:fillRect/>
          </a:stretch>
        </p:blipFill>
        <p:spPr>
          <a:xfrm>
            <a:off x="6122858" y="2276872"/>
            <a:ext cx="4380148" cy="2463834"/>
          </a:xfrm>
          <a:prstGeom prst="rect">
            <a:avLst/>
          </a:prstGeom>
        </p:spPr>
      </p:pic>
      <p:sp>
        <p:nvSpPr>
          <p:cNvPr id="7" name="TextBox 6">
            <a:extLst>
              <a:ext uri="{FF2B5EF4-FFF2-40B4-BE49-F238E27FC236}">
                <a16:creationId xmlns:a16="http://schemas.microsoft.com/office/drawing/2014/main" id="{525428DF-A1AA-447F-9D1B-2E0AB46E4218}"/>
              </a:ext>
            </a:extLst>
          </p:cNvPr>
          <p:cNvSpPr txBox="1"/>
          <p:nvPr/>
        </p:nvSpPr>
        <p:spPr>
          <a:xfrm>
            <a:off x="1062490" y="1772816"/>
            <a:ext cx="8208912" cy="646331"/>
          </a:xfrm>
          <a:prstGeom prst="rect">
            <a:avLst/>
          </a:prstGeom>
          <a:noFill/>
        </p:spPr>
        <p:txBody>
          <a:bodyPr wrap="square" rtlCol="0">
            <a:spAutoFit/>
          </a:bodyPr>
          <a:lstStyle/>
          <a:p>
            <a:r>
              <a:rPr lang="en-SG" dirty="0"/>
              <a:t>After clicking the link, you be greeted by this page, which prompts you to fill it up. (assuming you already signed up).</a:t>
            </a:r>
          </a:p>
        </p:txBody>
      </p:sp>
      <p:sp>
        <p:nvSpPr>
          <p:cNvPr id="8" name="TextBox 7">
            <a:extLst>
              <a:ext uri="{FF2B5EF4-FFF2-40B4-BE49-F238E27FC236}">
                <a16:creationId xmlns:a16="http://schemas.microsoft.com/office/drawing/2014/main" id="{E5EADD76-9406-4C2D-8E21-6E645DC90912}"/>
              </a:ext>
            </a:extLst>
          </p:cNvPr>
          <p:cNvSpPr txBox="1"/>
          <p:nvPr/>
        </p:nvSpPr>
        <p:spPr>
          <a:xfrm>
            <a:off x="1066800" y="2852936"/>
            <a:ext cx="4813176" cy="2308324"/>
          </a:xfrm>
          <a:prstGeom prst="rect">
            <a:avLst/>
          </a:prstGeom>
          <a:noFill/>
        </p:spPr>
        <p:txBody>
          <a:bodyPr wrap="square" rtlCol="0">
            <a:spAutoFit/>
          </a:bodyPr>
          <a:lstStyle/>
          <a:p>
            <a:r>
              <a:rPr lang="en-SG" dirty="0"/>
              <a:t>After doing so, this information would be sent to your clinic/hospital of choice (For example lets use Yishun </a:t>
            </a:r>
            <a:r>
              <a:rPr lang="en-SG" dirty="0" err="1"/>
              <a:t>Polyclinc</a:t>
            </a:r>
            <a:r>
              <a:rPr lang="en-SG"/>
              <a:t>)</a:t>
            </a:r>
            <a:endParaRPr lang="en-SG" dirty="0"/>
          </a:p>
          <a:p>
            <a:endParaRPr lang="en-SG" dirty="0"/>
          </a:p>
          <a:p>
            <a:endParaRPr lang="en-SG" dirty="0"/>
          </a:p>
          <a:p>
            <a:endParaRPr lang="en-SG" dirty="0"/>
          </a:p>
          <a:p>
            <a:endParaRPr lang="en-SG" dirty="0"/>
          </a:p>
          <a:p>
            <a:r>
              <a:rPr lang="en-SG" dirty="0"/>
              <a:t>Which leads us to step 3</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Step Tree : Clinic/Hospital Response</a:t>
            </a:r>
          </a:p>
        </p:txBody>
      </p:sp>
      <p:sp>
        <p:nvSpPr>
          <p:cNvPr id="7" name="TextBox 6">
            <a:extLst>
              <a:ext uri="{FF2B5EF4-FFF2-40B4-BE49-F238E27FC236}">
                <a16:creationId xmlns:a16="http://schemas.microsoft.com/office/drawing/2014/main" id="{7675AD11-3BA7-4BA4-8C46-F933763B2CB2}"/>
              </a:ext>
            </a:extLst>
          </p:cNvPr>
          <p:cNvSpPr txBox="1"/>
          <p:nvPr/>
        </p:nvSpPr>
        <p:spPr>
          <a:xfrm>
            <a:off x="47328" y="1927630"/>
            <a:ext cx="7704856" cy="2585323"/>
          </a:xfrm>
          <a:prstGeom prst="rect">
            <a:avLst/>
          </a:prstGeom>
          <a:noFill/>
        </p:spPr>
        <p:txBody>
          <a:bodyPr wrap="square" rtlCol="0">
            <a:spAutoFit/>
          </a:bodyPr>
          <a:lstStyle/>
          <a:p>
            <a:r>
              <a:rPr lang="en-SG" dirty="0"/>
              <a:t>Once that information is sent to the clinic/hospital, these medical centres can use our website to view who is booking their slots and update their queues accordingly. These clinics/hospitals have ‘admin accounts’ on our website which enables them to see their own bookings and choose to accept or decline them.</a:t>
            </a:r>
          </a:p>
          <a:p>
            <a:endParaRPr lang="en-SG" dirty="0"/>
          </a:p>
          <a:p>
            <a:r>
              <a:rPr lang="en-SG" dirty="0"/>
              <a:t>If they choose to accept the user’s appointment, they will update their Queue tracker with the name and timeslot of said user. And emails/</a:t>
            </a:r>
            <a:r>
              <a:rPr lang="en-SG" dirty="0" err="1"/>
              <a:t>sms</a:t>
            </a:r>
            <a:r>
              <a:rPr lang="en-SG" dirty="0"/>
              <a:t> the user if he/she managed to get a slot and be given a queue number.</a:t>
            </a:r>
          </a:p>
        </p:txBody>
      </p:sp>
      <p:pic>
        <p:nvPicPr>
          <p:cNvPr id="8" name="Picture 7">
            <a:extLst>
              <a:ext uri="{FF2B5EF4-FFF2-40B4-BE49-F238E27FC236}">
                <a16:creationId xmlns:a16="http://schemas.microsoft.com/office/drawing/2014/main" id="{67C0EC5A-4858-42C9-A5AE-478848AF691E}"/>
              </a:ext>
            </a:extLst>
          </p:cNvPr>
          <p:cNvPicPr>
            <a:picLocks noChangeAspect="1"/>
          </p:cNvPicPr>
          <p:nvPr/>
        </p:nvPicPr>
        <p:blipFill rotWithShape="1">
          <a:blip r:embed="rId2"/>
          <a:srcRect l="147" t="11731" r="867" b="8493"/>
          <a:stretch/>
        </p:blipFill>
        <p:spPr>
          <a:xfrm>
            <a:off x="7824192" y="1927630"/>
            <a:ext cx="4223792" cy="2448272"/>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Step For: Patience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464296855"/>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D5231B95-546D-4CB1-A0A3-DB530E71C949}"/>
              </a:ext>
            </a:extLst>
          </p:cNvPr>
          <p:cNvSpPr>
            <a:spLocks noGrp="1"/>
          </p:cNvSpPr>
          <p:nvPr>
            <p:ph sz="half" idx="1"/>
          </p:nvPr>
        </p:nvSpPr>
        <p:spPr>
          <a:xfrm>
            <a:off x="1066800" y="1825624"/>
            <a:ext cx="10058400" cy="4575175"/>
          </a:xfrm>
        </p:spPr>
        <p:txBody>
          <a:bodyPr/>
          <a:lstStyle/>
          <a:p>
            <a:pPr marL="0" indent="0">
              <a:buNone/>
            </a:pPr>
            <a:r>
              <a:rPr lang="en-SG" dirty="0"/>
              <a:t>If the user did get a text/email from the clinic notifying of their upcoming medical appointment. They can just track the queue using our website’s queue tracker. Which will be further explained later.</a:t>
            </a:r>
          </a:p>
        </p:txBody>
      </p:sp>
      <p:pic>
        <p:nvPicPr>
          <p:cNvPr id="6" name="Picture 5">
            <a:extLst>
              <a:ext uri="{FF2B5EF4-FFF2-40B4-BE49-F238E27FC236}">
                <a16:creationId xmlns:a16="http://schemas.microsoft.com/office/drawing/2014/main" id="{0460F796-1985-49E8-B872-DA2D572EDD31}"/>
              </a:ext>
            </a:extLst>
          </p:cNvPr>
          <p:cNvPicPr>
            <a:picLocks noChangeAspect="1"/>
          </p:cNvPicPr>
          <p:nvPr/>
        </p:nvPicPr>
        <p:blipFill rotWithShape="1">
          <a:blip r:embed="rId7"/>
          <a:srcRect l="14431" t="37663" r="69702" b="6411"/>
          <a:stretch/>
        </p:blipFill>
        <p:spPr>
          <a:xfrm>
            <a:off x="4079776" y="2924944"/>
            <a:ext cx="2448272" cy="4854222"/>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br>
              <a:rPr lang="en-US" dirty="0"/>
            </a:br>
            <a:br>
              <a:rPr lang="en-US" dirty="0"/>
            </a:br>
            <a:br>
              <a:rPr lang="en-US" dirty="0"/>
            </a:br>
            <a:r>
              <a:rPr lang="en-US" dirty="0"/>
              <a:t>time for demonstration</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352</TotalTime>
  <Words>361</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Medium</vt:lpstr>
      <vt:lpstr>Medical Design 16x9</vt:lpstr>
      <vt:lpstr>5 Steps To Get Well With Vitality</vt:lpstr>
      <vt:lpstr>                      Step Uno: Starting Up</vt:lpstr>
      <vt:lpstr>                           Step 2 : Form Filling </vt:lpstr>
      <vt:lpstr>                Step Tree : Clinic/Hospital Response</vt:lpstr>
      <vt:lpstr>                           Step For: Patience</vt:lpstr>
      <vt:lpstr>Thank You   time for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Steps To Get Well With Vitality</dc:title>
  <dc:creator>Shaqueel</dc:creator>
  <cp:lastModifiedBy>Shaqueel</cp:lastModifiedBy>
  <cp:revision>12</cp:revision>
  <dcterms:created xsi:type="dcterms:W3CDTF">2017-11-05T08:42:40Z</dcterms:created>
  <dcterms:modified xsi:type="dcterms:W3CDTF">2017-11-07T01:36:18Z</dcterms:modified>
</cp:coreProperties>
</file>