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62" r:id="rId4"/>
    <p:sldId id="263" r:id="rId5"/>
    <p:sldId id="256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4361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5090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7075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045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7697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4179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6539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812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8942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470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7063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0554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0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affle.io/leeshangji/OOPP-Project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6158-3E3D-41C6-AD2C-E5F64B9CB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760" y="3360419"/>
            <a:ext cx="5054688" cy="957834"/>
          </a:xfrm>
        </p:spPr>
        <p:txBody>
          <a:bodyPr/>
          <a:lstStyle/>
          <a:p>
            <a:r>
              <a:rPr lang="en-SG" dirty="0">
                <a:latin typeface="Lucida Handwriting" panose="03010101010101010101" pitchFamily="66" charset="0"/>
              </a:rPr>
              <a:t>Vitality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071C0-8B3E-4F24-89B2-50FBFD2C6614}"/>
              </a:ext>
            </a:extLst>
          </p:cNvPr>
          <p:cNvSpPr txBox="1"/>
          <p:nvPr/>
        </p:nvSpPr>
        <p:spPr>
          <a:xfrm>
            <a:off x="6187440" y="2026920"/>
            <a:ext cx="22174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+mj-lt"/>
              </a:rPr>
              <a:t>172122Z Benjamin Loke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+mj-lt"/>
              </a:rPr>
              <a:t>172001L Lee Shang 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+mj-lt"/>
              </a:rPr>
              <a:t>170427J </a:t>
            </a:r>
            <a:r>
              <a:rPr lang="en-SG" sz="1400" dirty="0" err="1">
                <a:latin typeface="+mj-lt"/>
              </a:rPr>
              <a:t>Shaqueel</a:t>
            </a:r>
            <a:endParaRPr lang="en-SG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+mj-lt"/>
              </a:rPr>
              <a:t>170456C Koo Jia </a:t>
            </a:r>
            <a:r>
              <a:rPr lang="en-SG" sz="1400" dirty="0" err="1">
                <a:latin typeface="+mj-lt"/>
              </a:rPr>
              <a:t>Rong</a:t>
            </a:r>
            <a:endParaRPr lang="en-SG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+mj-lt"/>
              </a:rPr>
              <a:t>172808H Tan Yong Rui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AB7D68-5BE2-47DB-B867-22C5B9E79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89" y="3307371"/>
            <a:ext cx="1051560" cy="106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E31D-2F63-43A0-8974-C9F6D989C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40" y="69648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SG" dirty="0">
                <a:latin typeface="Lucida Handwriting" panose="03010101010101010101" pitchFamily="66" charset="0"/>
              </a:rPr>
              <a:t>Overview of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A323C-39EC-46C5-960F-B99BB12E6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34415"/>
            <a:ext cx="8520600" cy="3416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Survey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Empathy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82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B2B8762-61F0-4F1B-9364-D633EE9D6A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7675C8-1328-460C-9EBF-6B446B67EA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4EE78B-AF71-4195-A01B-F1165D9233B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0136764-CEC5-462E-AEA9-4AA1CF15E3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84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E2F1EB-DD93-49F9-8F7D-3DE2829024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" y="0"/>
            <a:ext cx="343855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D82C66-EAC6-46C6-AC04-27A5632D48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56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82F9E0-1CBD-4E82-B740-B329F65F5F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00" y="241299"/>
            <a:ext cx="2316342" cy="1581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38EE5F1E-8455-462D-8415-D85B2D4B9C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3967" y="3118086"/>
            <a:ext cx="2741225" cy="17269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DCF2CA89-CD8C-40CF-8273-C3FA6690BF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3967" y="241299"/>
            <a:ext cx="2741225" cy="2756136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5404E500-F0A1-42F1-8F1A-179948E395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8716" y="1963182"/>
            <a:ext cx="2301525" cy="2856839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C041595-E001-41D2-B0C6-902FF49DA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417" y="2674620"/>
            <a:ext cx="2204121" cy="15925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E395067-8996-4552-B3C7-1B6C3662E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316" y="514752"/>
            <a:ext cx="2554525" cy="2278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D06AFA-F513-4D7C-BA34-063C25DFF49C}"/>
              </a:ext>
            </a:extLst>
          </p:cNvPr>
          <p:cNvSpPr txBox="1"/>
          <p:nvPr/>
        </p:nvSpPr>
        <p:spPr>
          <a:xfrm>
            <a:off x="342900" y="480059"/>
            <a:ext cx="2074235" cy="43186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Survey Questions</a:t>
            </a: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33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6006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60C319-7F43-4046-AEE2-495F6886D9F2}"/>
              </a:ext>
            </a:extLst>
          </p:cNvPr>
          <p:cNvSpPr txBox="1"/>
          <p:nvPr/>
        </p:nvSpPr>
        <p:spPr>
          <a:xfrm>
            <a:off x="777240" y="289561"/>
            <a:ext cx="3413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Lucida Handwriting" panose="03010101010101010101" pitchFamily="66" charset="0"/>
              </a:rPr>
              <a:t>Survey</a:t>
            </a:r>
            <a:r>
              <a:rPr lang="en-SG" sz="2800" dirty="0"/>
              <a:t> </a:t>
            </a:r>
            <a:r>
              <a:rPr lang="en-SG" sz="2800" dirty="0">
                <a:latin typeface="Lucida Handwriting" panose="03010101010101010101" pitchFamily="66" charset="0"/>
              </a:rPr>
              <a:t>Results</a:t>
            </a:r>
          </a:p>
          <a:p>
            <a:endParaRPr lang="en-SG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2344D-0DEA-4907-A1C5-A0617474C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31" y="788879"/>
            <a:ext cx="6009189" cy="375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2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-14925"/>
            <a:ext cx="4520700" cy="2622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4535575" y="-14875"/>
            <a:ext cx="4608300" cy="27057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2607075"/>
            <a:ext cx="4535575" cy="27057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4520700" y="2607075"/>
            <a:ext cx="4623300" cy="2705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208124" y="89200"/>
            <a:ext cx="4074315" cy="403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dirty="0"/>
              <a:t>Say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n-SG" sz="1200" b="1" dirty="0"/>
              <a:t>Utilise technology for the benefit of society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n-SG" sz="1200" b="1" dirty="0"/>
              <a:t>The technological changes will change lifestyle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n-SG" sz="1200" b="1" dirty="0"/>
              <a:t>Overwhelming for people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n-SG" sz="1200" b="1" dirty="0"/>
              <a:t>Keep the new technology user-friendly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n-SG" sz="1200" b="1" dirty="0"/>
              <a:t>Some diseases do not have a cure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n-SG" sz="1200" b="1" dirty="0"/>
              <a:t>Keep technology easy to use for elderly.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n-SG" sz="1200" b="1" dirty="0"/>
              <a:t>More transparencies for doctors, clinics etc.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n-SG" sz="1200" b="1" dirty="0"/>
              <a:t>Self diagnosis, video conferencing instead of clinic visits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endParaRPr lang="en-SG" sz="1200" b="1" dirty="0"/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endParaRPr lang="en" sz="1200" b="1" dirty="0"/>
          </a:p>
        </p:txBody>
      </p:sp>
      <p:sp>
        <p:nvSpPr>
          <p:cNvPr id="59" name="Shape 59"/>
          <p:cNvSpPr txBox="1"/>
          <p:nvPr/>
        </p:nvSpPr>
        <p:spPr>
          <a:xfrm>
            <a:off x="208125" y="2690825"/>
            <a:ext cx="4074314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Do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SG" sz="1200" b="1" dirty="0"/>
              <a:t>Doesn’t use hand gestures a lot.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SG" sz="1200" b="1" dirty="0"/>
              <a:t>Furrows eyebrows and seems to be thinking a lot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SG" sz="1200" b="1" dirty="0"/>
              <a:t>Smiles occasionally</a:t>
            </a:r>
            <a:endParaRPr lang="en" sz="1200" b="1" dirty="0"/>
          </a:p>
        </p:txBody>
      </p:sp>
      <p:sp>
        <p:nvSpPr>
          <p:cNvPr id="60" name="Shape 60"/>
          <p:cNvSpPr txBox="1"/>
          <p:nvPr/>
        </p:nvSpPr>
        <p:spPr>
          <a:xfrm>
            <a:off x="4721900" y="2690825"/>
            <a:ext cx="4254460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Feel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SG" sz="1200" b="1" dirty="0"/>
              <a:t>Feels technology may be too tough for us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SG" sz="1200" b="1" dirty="0"/>
              <a:t>Feels embracing toward technology even though he thinks it’ll be tough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SG" sz="1200" b="1" dirty="0"/>
              <a:t>Feels that the technology can be used to make clinical visits more convenient?</a:t>
            </a:r>
            <a:endParaRPr lang="en" sz="1200" b="1" dirty="0"/>
          </a:p>
        </p:txBody>
      </p:sp>
      <p:sp>
        <p:nvSpPr>
          <p:cNvPr id="61" name="Shape 61"/>
          <p:cNvSpPr txBox="1"/>
          <p:nvPr/>
        </p:nvSpPr>
        <p:spPr>
          <a:xfrm>
            <a:off x="4721900" y="150750"/>
            <a:ext cx="4254460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Think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SG" sz="1200" b="1" dirty="0"/>
              <a:t>Technology needs to cater to the elderly better, healthcare-wise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SG" sz="1200" b="1" dirty="0"/>
              <a:t>Doctors should be less “behind the scenes”, and be more upfront about anything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SG" sz="1200" b="1" dirty="0"/>
              <a:t>Want healthcare to be more convenient.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SG" sz="1200" b="1" dirty="0"/>
              <a:t>Want more engineers to find cures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lang="en-SG" sz="1200" b="1" dirty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lang="en-SG" sz="1200" b="1" dirty="0"/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endParaRPr lang="en" sz="1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774B9-90E2-4247-A162-3A5B33EAE4F5}"/>
              </a:ext>
            </a:extLst>
          </p:cNvPr>
          <p:cNvSpPr txBox="1"/>
          <p:nvPr/>
        </p:nvSpPr>
        <p:spPr>
          <a:xfrm>
            <a:off x="586740" y="1440180"/>
            <a:ext cx="755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latin typeface="Lucida Handwriting" panose="03010101010101010101" pitchFamily="66" charset="0"/>
              </a:rPr>
              <a:t>User Stories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AB1EC-9178-401E-BBB0-59DF13A2493F}"/>
              </a:ext>
            </a:extLst>
          </p:cNvPr>
          <p:cNvSpPr txBox="1"/>
          <p:nvPr/>
        </p:nvSpPr>
        <p:spPr>
          <a:xfrm>
            <a:off x="2255520" y="2103120"/>
            <a:ext cx="422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2"/>
              </a:rPr>
              <a:t> https://waffle.io/leeshangji/OOPP-Project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782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BC53A-2ADC-473C-A58E-D4DA28CBF554}"/>
              </a:ext>
            </a:extLst>
          </p:cNvPr>
          <p:cNvSpPr txBox="1"/>
          <p:nvPr/>
        </p:nvSpPr>
        <p:spPr>
          <a:xfrm>
            <a:off x="705648" y="1517089"/>
            <a:ext cx="7604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latin typeface="Lucida Handwriting" panose="03010101010101010101" pitchFamily="66" charset="0"/>
              </a:rPr>
              <a:t>Demonstration</a:t>
            </a:r>
          </a:p>
          <a:p>
            <a:pPr algn="ctr"/>
            <a:r>
              <a:rPr lang="en-SG" sz="3600" dirty="0">
                <a:latin typeface="Lucida Handwriting" panose="03010101010101010101" pitchFamily="66" charset="0"/>
              </a:rPr>
              <a:t>Of</a:t>
            </a:r>
          </a:p>
          <a:p>
            <a:pPr algn="ctr"/>
            <a:r>
              <a:rPr lang="en-SG" sz="3600" dirty="0">
                <a:latin typeface="Lucida Handwriting" panose="03010101010101010101" pitchFamily="66" charset="0"/>
              </a:rPr>
              <a:t>Page Functions</a:t>
            </a:r>
          </a:p>
        </p:txBody>
      </p:sp>
    </p:spTree>
    <p:extLst>
      <p:ext uri="{BB962C8B-B14F-4D97-AF65-F5344CB8AC3E}">
        <p14:creationId xmlns:p14="http://schemas.microsoft.com/office/powerpoint/2010/main" val="2812260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1404</TotalTime>
  <Words>195</Words>
  <Application>Microsoft Office PowerPoint</Application>
  <PresentationFormat>On-screen Show (16:9)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Lucida Handwriting</vt:lpstr>
      <vt:lpstr>Verdana</vt:lpstr>
      <vt:lpstr>Retrospect</vt:lpstr>
      <vt:lpstr>Vitality</vt:lpstr>
      <vt:lpstr>Overview of Content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Loke</dc:creator>
  <cp:lastModifiedBy>Benjamin Loke</cp:lastModifiedBy>
  <cp:revision>28</cp:revision>
  <dcterms:modified xsi:type="dcterms:W3CDTF">2017-11-08T05:15:04Z</dcterms:modified>
</cp:coreProperties>
</file>