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55161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7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371" y="706933"/>
            <a:ext cx="5568871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2268784"/>
            <a:ext cx="491371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6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229978"/>
            <a:ext cx="1412692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229978"/>
            <a:ext cx="4156179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1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2" y="1076899"/>
            <a:ext cx="565076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2" y="2890725"/>
            <a:ext cx="565076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/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00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1149890"/>
            <a:ext cx="2784436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1149890"/>
            <a:ext cx="2784436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35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29979"/>
            <a:ext cx="5650766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1058899"/>
            <a:ext cx="277163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577849"/>
            <a:ext cx="2771639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1058899"/>
            <a:ext cx="2785289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577849"/>
            <a:ext cx="2785289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3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99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87972"/>
            <a:ext cx="2113066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621942"/>
            <a:ext cx="3316754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295877"/>
            <a:ext cx="2113066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6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87972"/>
            <a:ext cx="2113066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621942"/>
            <a:ext cx="3316754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295877"/>
            <a:ext cx="2113066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229979"/>
            <a:ext cx="565076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1149890"/>
            <a:ext cx="565076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4003619"/>
            <a:ext cx="14741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E1B1-B4E2-4583-9BE3-0E3B4F61C927}" type="datetimeFigureOut">
              <a:rPr lang="zh-CN" altLang="en-US" smtClean="0"/>
              <a:t>2021/12/29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4003619"/>
            <a:ext cx="221116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4003619"/>
            <a:ext cx="14741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4CA5D-20DB-4E38-BAAD-3DB9A501B6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5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E0DB8DC5-42CB-41F4-914E-D71020608D03}"/>
              </a:ext>
            </a:extLst>
          </p:cNvPr>
          <p:cNvGrpSpPr/>
          <p:nvPr/>
        </p:nvGrpSpPr>
        <p:grpSpPr>
          <a:xfrm>
            <a:off x="49700" y="144321"/>
            <a:ext cx="6452211" cy="4059523"/>
            <a:chOff x="3760369" y="2134700"/>
            <a:chExt cx="6452211" cy="40595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文本框 424">
                  <a:extLst>
                    <a:ext uri="{FF2B5EF4-FFF2-40B4-BE49-F238E27FC236}">
                      <a16:creationId xmlns:a16="http://schemas.microsoft.com/office/drawing/2014/main" id="{7B3F3A80-30BA-420F-ABA4-0D6C8CC3E4B3}"/>
                    </a:ext>
                  </a:extLst>
                </p:cNvPr>
                <p:cNvSpPr txBox="1"/>
                <p:nvPr/>
              </p:nvSpPr>
              <p:spPr>
                <a:xfrm>
                  <a:off x="4296377" y="2184079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377" y="2184079"/>
                  <a:ext cx="44666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2B5AC280-08DE-4B14-BC09-FDB4C59A48D5}"/>
                </a:ext>
              </a:extLst>
            </p:cNvPr>
            <p:cNvSpPr txBox="1"/>
            <p:nvPr/>
          </p:nvSpPr>
          <p:spPr>
            <a:xfrm>
              <a:off x="4098382" y="58248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词向量</a:t>
              </a:r>
            </a:p>
          </p:txBody>
        </p:sp>
        <p:sp>
          <p:nvSpPr>
            <p:cNvPr id="427" name="圆角矩形 3">
              <a:extLst>
                <a:ext uri="{FF2B5EF4-FFF2-40B4-BE49-F238E27FC236}">
                  <a16:creationId xmlns:a16="http://schemas.microsoft.com/office/drawing/2014/main" id="{13D46303-FFA4-49FA-8528-0972D7A8A09D}"/>
                </a:ext>
              </a:extLst>
            </p:cNvPr>
            <p:cNvSpPr/>
            <p:nvPr/>
          </p:nvSpPr>
          <p:spPr>
            <a:xfrm>
              <a:off x="3991777" y="2653946"/>
              <a:ext cx="1101358" cy="338554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椭圆 427">
              <a:extLst>
                <a:ext uri="{FF2B5EF4-FFF2-40B4-BE49-F238E27FC236}">
                  <a16:creationId xmlns:a16="http://schemas.microsoft.com/office/drawing/2014/main" id="{FA427827-ECCF-4E68-8D74-445CB37CA522}"/>
                </a:ext>
              </a:extLst>
            </p:cNvPr>
            <p:cNvSpPr/>
            <p:nvPr/>
          </p:nvSpPr>
          <p:spPr>
            <a:xfrm>
              <a:off x="4440952" y="2727211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椭圆 428">
              <a:extLst>
                <a:ext uri="{FF2B5EF4-FFF2-40B4-BE49-F238E27FC236}">
                  <a16:creationId xmlns:a16="http://schemas.microsoft.com/office/drawing/2014/main" id="{587C06D8-A53E-4683-A68F-DC240FDAE886}"/>
                </a:ext>
              </a:extLst>
            </p:cNvPr>
            <p:cNvSpPr/>
            <p:nvPr/>
          </p:nvSpPr>
          <p:spPr>
            <a:xfrm>
              <a:off x="4130630" y="2727211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0" name="圆角矩形 3">
              <a:extLst>
                <a:ext uri="{FF2B5EF4-FFF2-40B4-BE49-F238E27FC236}">
                  <a16:creationId xmlns:a16="http://schemas.microsoft.com/office/drawing/2014/main" id="{A845E259-2337-43FA-AD3E-0A9723D13CB8}"/>
                </a:ext>
              </a:extLst>
            </p:cNvPr>
            <p:cNvSpPr/>
            <p:nvPr/>
          </p:nvSpPr>
          <p:spPr>
            <a:xfrm>
              <a:off x="3991777" y="3277834"/>
              <a:ext cx="1101358" cy="338554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1" name="椭圆 430">
              <a:extLst>
                <a:ext uri="{FF2B5EF4-FFF2-40B4-BE49-F238E27FC236}">
                  <a16:creationId xmlns:a16="http://schemas.microsoft.com/office/drawing/2014/main" id="{A43F1484-2BF1-4057-B81F-C17E2074627F}"/>
                </a:ext>
              </a:extLst>
            </p:cNvPr>
            <p:cNvSpPr/>
            <p:nvPr/>
          </p:nvSpPr>
          <p:spPr>
            <a:xfrm>
              <a:off x="4440952" y="3351099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2" name="椭圆 431">
              <a:extLst>
                <a:ext uri="{FF2B5EF4-FFF2-40B4-BE49-F238E27FC236}">
                  <a16:creationId xmlns:a16="http://schemas.microsoft.com/office/drawing/2014/main" id="{6FF18D7A-7448-493F-B4FF-4F659B2E2D0A}"/>
                </a:ext>
              </a:extLst>
            </p:cNvPr>
            <p:cNvSpPr/>
            <p:nvPr/>
          </p:nvSpPr>
          <p:spPr>
            <a:xfrm>
              <a:off x="4130630" y="3351099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3" name="圆角矩形 3">
              <a:extLst>
                <a:ext uri="{FF2B5EF4-FFF2-40B4-BE49-F238E27FC236}">
                  <a16:creationId xmlns:a16="http://schemas.microsoft.com/office/drawing/2014/main" id="{3FFCBEBD-9056-4611-B186-BC7D2E81EE20}"/>
                </a:ext>
              </a:extLst>
            </p:cNvPr>
            <p:cNvSpPr/>
            <p:nvPr/>
          </p:nvSpPr>
          <p:spPr>
            <a:xfrm>
              <a:off x="3991777" y="3901722"/>
              <a:ext cx="1101358" cy="338554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4" name="椭圆 433">
              <a:extLst>
                <a:ext uri="{FF2B5EF4-FFF2-40B4-BE49-F238E27FC236}">
                  <a16:creationId xmlns:a16="http://schemas.microsoft.com/office/drawing/2014/main" id="{FF10A0C9-510C-4A0F-9485-FEF9592084C3}"/>
                </a:ext>
              </a:extLst>
            </p:cNvPr>
            <p:cNvSpPr/>
            <p:nvPr/>
          </p:nvSpPr>
          <p:spPr>
            <a:xfrm>
              <a:off x="4440952" y="3974987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5" name="椭圆 434">
              <a:extLst>
                <a:ext uri="{FF2B5EF4-FFF2-40B4-BE49-F238E27FC236}">
                  <a16:creationId xmlns:a16="http://schemas.microsoft.com/office/drawing/2014/main" id="{B8AC43E3-2E17-46B3-9892-E83EDFD7C32D}"/>
                </a:ext>
              </a:extLst>
            </p:cNvPr>
            <p:cNvSpPr/>
            <p:nvPr/>
          </p:nvSpPr>
          <p:spPr>
            <a:xfrm>
              <a:off x="4130630" y="3974987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6" name="圆角矩形 3">
              <a:extLst>
                <a:ext uri="{FF2B5EF4-FFF2-40B4-BE49-F238E27FC236}">
                  <a16:creationId xmlns:a16="http://schemas.microsoft.com/office/drawing/2014/main" id="{CBCD7488-F782-4ED2-9394-695371F6AE51}"/>
                </a:ext>
              </a:extLst>
            </p:cNvPr>
            <p:cNvSpPr/>
            <p:nvPr/>
          </p:nvSpPr>
          <p:spPr>
            <a:xfrm>
              <a:off x="3991777" y="4894393"/>
              <a:ext cx="1101358" cy="338554"/>
            </a:xfrm>
            <a:prstGeom prst="round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7" name="椭圆 436">
              <a:extLst>
                <a:ext uri="{FF2B5EF4-FFF2-40B4-BE49-F238E27FC236}">
                  <a16:creationId xmlns:a16="http://schemas.microsoft.com/office/drawing/2014/main" id="{351AD31C-9FDC-49F6-849F-E91B255D6D40}"/>
                </a:ext>
              </a:extLst>
            </p:cNvPr>
            <p:cNvSpPr/>
            <p:nvPr/>
          </p:nvSpPr>
          <p:spPr>
            <a:xfrm>
              <a:off x="4440952" y="4967658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F99515D5-D027-4DC7-9927-B8CBE2237522}"/>
                </a:ext>
              </a:extLst>
            </p:cNvPr>
            <p:cNvSpPr/>
            <p:nvPr/>
          </p:nvSpPr>
          <p:spPr>
            <a:xfrm>
              <a:off x="4130630" y="4967658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5BB8509D-097E-4D8B-A698-500F67755825}"/>
                </a:ext>
              </a:extLst>
            </p:cNvPr>
            <p:cNvSpPr txBox="1"/>
            <p:nvPr/>
          </p:nvSpPr>
          <p:spPr>
            <a:xfrm rot="5400000">
              <a:off x="4290408" y="4383855"/>
              <a:ext cx="49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latin typeface="Berlin Sans FB Demi" panose="020E0802020502020306" pitchFamily="34" charset="0"/>
                  <a:ea typeface="Adobe Gothic Std B" panose="020B0800000000000000" pitchFamily="34" charset="-128"/>
                </a:rPr>
                <a:t>· · ·</a:t>
              </a:r>
              <a:endParaRPr lang="zh-CN" altLang="en-US" sz="1800" b="1" dirty="0">
                <a:latin typeface="Berlin Sans FB Demi" panose="020E0802020502020306" pitchFamily="34" charset="0"/>
              </a:endParaRPr>
            </a:p>
          </p:txBody>
        </p:sp>
        <p:sp>
          <p:nvSpPr>
            <p:cNvPr id="440" name="圆角矩形 32">
              <a:extLst>
                <a:ext uri="{FF2B5EF4-FFF2-40B4-BE49-F238E27FC236}">
                  <a16:creationId xmlns:a16="http://schemas.microsoft.com/office/drawing/2014/main" id="{87508F01-0958-4433-B801-8985BF7C2EDB}"/>
                </a:ext>
              </a:extLst>
            </p:cNvPr>
            <p:cNvSpPr/>
            <p:nvPr/>
          </p:nvSpPr>
          <p:spPr>
            <a:xfrm>
              <a:off x="3760369" y="2185989"/>
              <a:ext cx="1564850" cy="3471398"/>
            </a:xfrm>
            <a:prstGeom prst="roundRect">
              <a:avLst>
                <a:gd name="adj" fmla="val 11199"/>
              </a:avLst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文本框 440">
                  <a:extLst>
                    <a:ext uri="{FF2B5EF4-FFF2-40B4-BE49-F238E27FC236}">
                      <a16:creationId xmlns:a16="http://schemas.microsoft.com/office/drawing/2014/main" id="{E45BC38A-433E-4BE0-B18C-47A139A3B131}"/>
                    </a:ext>
                  </a:extLst>
                </p:cNvPr>
                <p:cNvSpPr txBox="1"/>
                <p:nvPr/>
              </p:nvSpPr>
              <p:spPr>
                <a:xfrm>
                  <a:off x="4298830" y="5274600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C794FB87-951E-4786-A1CF-1254C0709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830" y="5274600"/>
                  <a:ext cx="4660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2" name="组合 441">
              <a:extLst>
                <a:ext uri="{FF2B5EF4-FFF2-40B4-BE49-F238E27FC236}">
                  <a16:creationId xmlns:a16="http://schemas.microsoft.com/office/drawing/2014/main" id="{0860EA58-C4A0-47E6-97AA-8A564A06914D}"/>
                </a:ext>
              </a:extLst>
            </p:cNvPr>
            <p:cNvGrpSpPr/>
            <p:nvPr/>
          </p:nvGrpSpPr>
          <p:grpSpPr>
            <a:xfrm>
              <a:off x="6000829" y="2515371"/>
              <a:ext cx="1277844" cy="2360085"/>
              <a:chOff x="6349782" y="6059697"/>
              <a:chExt cx="1277844" cy="2360085"/>
            </a:xfrm>
          </p:grpSpPr>
          <p:sp>
            <p:nvSpPr>
              <p:cNvPr id="507" name="圆角矩形 32">
                <a:extLst>
                  <a:ext uri="{FF2B5EF4-FFF2-40B4-BE49-F238E27FC236}">
                    <a16:creationId xmlns:a16="http://schemas.microsoft.com/office/drawing/2014/main" id="{891264E4-78EF-49C4-B7FE-FC7BCF033319}"/>
                  </a:ext>
                </a:extLst>
              </p:cNvPr>
              <p:cNvSpPr/>
              <p:nvPr/>
            </p:nvSpPr>
            <p:spPr>
              <a:xfrm>
                <a:off x="6349782" y="6059697"/>
                <a:ext cx="1277844" cy="2360085"/>
              </a:xfrm>
              <a:prstGeom prst="roundRect">
                <a:avLst>
                  <a:gd name="adj" fmla="val 92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08" name="组合 507">
                <a:extLst>
                  <a:ext uri="{FF2B5EF4-FFF2-40B4-BE49-F238E27FC236}">
                    <a16:creationId xmlns:a16="http://schemas.microsoft.com/office/drawing/2014/main" id="{123BBEE8-0FF3-4599-9F09-41E2949D5339}"/>
                  </a:ext>
                </a:extLst>
              </p:cNvPr>
              <p:cNvGrpSpPr/>
              <p:nvPr/>
            </p:nvGrpSpPr>
            <p:grpSpPr>
              <a:xfrm>
                <a:off x="6445708" y="6187120"/>
                <a:ext cx="1085995" cy="338554"/>
                <a:chOff x="5905519" y="6121046"/>
                <a:chExt cx="1085995" cy="338554"/>
              </a:xfrm>
            </p:grpSpPr>
            <p:sp>
              <p:nvSpPr>
                <p:cNvPr id="525" name="圆角矩形 3">
                  <a:extLst>
                    <a:ext uri="{FF2B5EF4-FFF2-40B4-BE49-F238E27FC236}">
                      <a16:creationId xmlns:a16="http://schemas.microsoft.com/office/drawing/2014/main" id="{3CE59E33-744E-43C9-8D29-7436FD6CD78B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椭圆 525">
                  <a:extLst>
                    <a:ext uri="{FF2B5EF4-FFF2-40B4-BE49-F238E27FC236}">
                      <a16:creationId xmlns:a16="http://schemas.microsoft.com/office/drawing/2014/main" id="{CB026E0E-F3E0-4EC4-BF2E-04D6771D6A53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7" name="椭圆 526">
                  <a:extLst>
                    <a:ext uri="{FF2B5EF4-FFF2-40B4-BE49-F238E27FC236}">
                      <a16:creationId xmlns:a16="http://schemas.microsoft.com/office/drawing/2014/main" id="{101B8434-79B2-4481-8101-A17DAC1B636C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椭圆 527">
                  <a:extLst>
                    <a:ext uri="{FF2B5EF4-FFF2-40B4-BE49-F238E27FC236}">
                      <a16:creationId xmlns:a16="http://schemas.microsoft.com/office/drawing/2014/main" id="{62932CBA-A63F-4CCC-9015-6C91F8608212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509" name="组合 508">
                <a:extLst>
                  <a:ext uri="{FF2B5EF4-FFF2-40B4-BE49-F238E27FC236}">
                    <a16:creationId xmlns:a16="http://schemas.microsoft.com/office/drawing/2014/main" id="{38EA091E-7DDC-41D6-857C-386F6130BCBD}"/>
                  </a:ext>
                </a:extLst>
              </p:cNvPr>
              <p:cNvGrpSpPr/>
              <p:nvPr/>
            </p:nvGrpSpPr>
            <p:grpSpPr>
              <a:xfrm>
                <a:off x="6445708" y="6691329"/>
                <a:ext cx="1085995" cy="338554"/>
                <a:chOff x="5905519" y="6121046"/>
                <a:chExt cx="1085995" cy="338554"/>
              </a:xfrm>
            </p:grpSpPr>
            <p:sp>
              <p:nvSpPr>
                <p:cNvPr id="521" name="圆角矩形 3">
                  <a:extLst>
                    <a:ext uri="{FF2B5EF4-FFF2-40B4-BE49-F238E27FC236}">
                      <a16:creationId xmlns:a16="http://schemas.microsoft.com/office/drawing/2014/main" id="{12B42CD6-19AB-47AF-9D92-04364A37BF45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椭圆 521">
                  <a:extLst>
                    <a:ext uri="{FF2B5EF4-FFF2-40B4-BE49-F238E27FC236}">
                      <a16:creationId xmlns:a16="http://schemas.microsoft.com/office/drawing/2014/main" id="{62C47619-2FF5-42B4-B1D0-6B8EA0164A3D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椭圆 522">
                  <a:extLst>
                    <a:ext uri="{FF2B5EF4-FFF2-40B4-BE49-F238E27FC236}">
                      <a16:creationId xmlns:a16="http://schemas.microsoft.com/office/drawing/2014/main" id="{EAB7CEA4-D802-41ED-B461-03F57CC5934F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椭圆 523">
                  <a:extLst>
                    <a:ext uri="{FF2B5EF4-FFF2-40B4-BE49-F238E27FC236}">
                      <a16:creationId xmlns:a16="http://schemas.microsoft.com/office/drawing/2014/main" id="{84C641FC-C3F8-479C-9396-ADB54BBFACF2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0" name="组合 509">
                <a:extLst>
                  <a:ext uri="{FF2B5EF4-FFF2-40B4-BE49-F238E27FC236}">
                    <a16:creationId xmlns:a16="http://schemas.microsoft.com/office/drawing/2014/main" id="{E4D80827-E24C-4776-B313-1DC1AE265B55}"/>
                  </a:ext>
                </a:extLst>
              </p:cNvPr>
              <p:cNvGrpSpPr/>
              <p:nvPr/>
            </p:nvGrpSpPr>
            <p:grpSpPr>
              <a:xfrm>
                <a:off x="6445708" y="7195538"/>
                <a:ext cx="1085995" cy="338554"/>
                <a:chOff x="5905519" y="6121046"/>
                <a:chExt cx="1085995" cy="338554"/>
              </a:xfrm>
            </p:grpSpPr>
            <p:sp>
              <p:nvSpPr>
                <p:cNvPr id="517" name="圆角矩形 3">
                  <a:extLst>
                    <a:ext uri="{FF2B5EF4-FFF2-40B4-BE49-F238E27FC236}">
                      <a16:creationId xmlns:a16="http://schemas.microsoft.com/office/drawing/2014/main" id="{D0C298C9-4983-4BF8-9EEE-606867639336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6FA7006B-5AF3-4DD5-8C00-5BD30612AC3C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92C6E75A-73F1-456F-AA09-4434455B785C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0" name="椭圆 519">
                  <a:extLst>
                    <a:ext uri="{FF2B5EF4-FFF2-40B4-BE49-F238E27FC236}">
                      <a16:creationId xmlns:a16="http://schemas.microsoft.com/office/drawing/2014/main" id="{B28F982A-332E-42DF-B62D-73E947B6A811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1" name="组合 510">
                <a:extLst>
                  <a:ext uri="{FF2B5EF4-FFF2-40B4-BE49-F238E27FC236}">
                    <a16:creationId xmlns:a16="http://schemas.microsoft.com/office/drawing/2014/main" id="{9A8F303E-4D7D-4622-A1FC-0AC9E93B8004}"/>
                  </a:ext>
                </a:extLst>
              </p:cNvPr>
              <p:cNvGrpSpPr/>
              <p:nvPr/>
            </p:nvGrpSpPr>
            <p:grpSpPr>
              <a:xfrm>
                <a:off x="6445708" y="7963888"/>
                <a:ext cx="1085995" cy="338554"/>
                <a:chOff x="5905519" y="6121046"/>
                <a:chExt cx="1085995" cy="338554"/>
              </a:xfrm>
            </p:grpSpPr>
            <p:sp>
              <p:nvSpPr>
                <p:cNvPr id="513" name="圆角矩形 3">
                  <a:extLst>
                    <a:ext uri="{FF2B5EF4-FFF2-40B4-BE49-F238E27FC236}">
                      <a16:creationId xmlns:a16="http://schemas.microsoft.com/office/drawing/2014/main" id="{801DC85E-305E-4977-A0A5-55724DF64643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椭圆 513">
                  <a:extLst>
                    <a:ext uri="{FF2B5EF4-FFF2-40B4-BE49-F238E27FC236}">
                      <a16:creationId xmlns:a16="http://schemas.microsoft.com/office/drawing/2014/main" id="{18B5A546-873F-43A1-914F-017825A13D4B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椭圆 514">
                  <a:extLst>
                    <a:ext uri="{FF2B5EF4-FFF2-40B4-BE49-F238E27FC236}">
                      <a16:creationId xmlns:a16="http://schemas.microsoft.com/office/drawing/2014/main" id="{F29B5C78-7A27-49A9-ACF3-CC13BDE03D36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椭圆 515">
                  <a:extLst>
                    <a:ext uri="{FF2B5EF4-FFF2-40B4-BE49-F238E27FC236}">
                      <a16:creationId xmlns:a16="http://schemas.microsoft.com/office/drawing/2014/main" id="{2C6B9542-EDA1-4602-A951-62E2D22E85AA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2" name="文本框 511">
                <a:extLst>
                  <a:ext uri="{FF2B5EF4-FFF2-40B4-BE49-F238E27FC236}">
                    <a16:creationId xmlns:a16="http://schemas.microsoft.com/office/drawing/2014/main" id="{E3133372-B810-4A45-B395-C8B38D2D7B12}"/>
                  </a:ext>
                </a:extLst>
              </p:cNvPr>
              <p:cNvSpPr txBox="1"/>
              <p:nvPr/>
            </p:nvSpPr>
            <p:spPr>
              <a:xfrm rot="5400000">
                <a:off x="6742150" y="7610974"/>
                <a:ext cx="493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Berlin Sans FB Demi" panose="020E0802020502020306" pitchFamily="34" charset="0"/>
                    <a:ea typeface="Adobe Gothic Std B" panose="020B0800000000000000" pitchFamily="34" charset="-128"/>
                  </a:rPr>
                  <a:t>· · ·</a:t>
                </a:r>
                <a:endParaRPr lang="zh-CN" altLang="en-US" sz="1600" b="1" dirty="0">
                  <a:latin typeface="Berlin Sans FB Demi" panose="020E0802020502020306" pitchFamily="34" charset="0"/>
                </a:endParaRPr>
              </a:p>
            </p:txBody>
          </p:sp>
        </p:grpSp>
        <p:sp>
          <p:nvSpPr>
            <p:cNvPr id="443" name="圆角矩形 71">
              <a:extLst>
                <a:ext uri="{FF2B5EF4-FFF2-40B4-BE49-F238E27FC236}">
                  <a16:creationId xmlns:a16="http://schemas.microsoft.com/office/drawing/2014/main" id="{02BCBCE0-1697-4519-A872-B35A3C72F4F4}"/>
                </a:ext>
              </a:extLst>
            </p:cNvPr>
            <p:cNvSpPr/>
            <p:nvPr/>
          </p:nvSpPr>
          <p:spPr>
            <a:xfrm>
              <a:off x="3827113" y="3115852"/>
              <a:ext cx="1437037" cy="1521765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4" name="圆角矩形 71">
              <a:extLst>
                <a:ext uri="{FF2B5EF4-FFF2-40B4-BE49-F238E27FC236}">
                  <a16:creationId xmlns:a16="http://schemas.microsoft.com/office/drawing/2014/main" id="{82BBF177-A8A0-4FD7-93FF-EFAA4513A7EE}"/>
                </a:ext>
              </a:extLst>
            </p:cNvPr>
            <p:cNvSpPr/>
            <p:nvPr/>
          </p:nvSpPr>
          <p:spPr>
            <a:xfrm>
              <a:off x="3829189" y="2548690"/>
              <a:ext cx="1434961" cy="1205834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407CA2ED-22BB-4DF6-934B-EB206201AB4C}"/>
                </a:ext>
              </a:extLst>
            </p:cNvPr>
            <p:cNvCxnSpPr>
              <a:cxnSpLocks/>
              <a:endCxn id="525" idx="1"/>
            </p:cNvCxnSpPr>
            <p:nvPr/>
          </p:nvCxnSpPr>
          <p:spPr>
            <a:xfrm flipV="1">
              <a:off x="5157223" y="2812071"/>
              <a:ext cx="939532" cy="918680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3AEAA3FC-A56D-4979-8D99-096815D3958C}"/>
                </a:ext>
              </a:extLst>
            </p:cNvPr>
            <p:cNvCxnSpPr>
              <a:cxnSpLocks/>
              <a:endCxn id="525" idx="1"/>
            </p:cNvCxnSpPr>
            <p:nvPr/>
          </p:nvCxnSpPr>
          <p:spPr>
            <a:xfrm>
              <a:off x="5111147" y="2554449"/>
              <a:ext cx="985608" cy="257622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7" name="组合 446">
              <a:extLst>
                <a:ext uri="{FF2B5EF4-FFF2-40B4-BE49-F238E27FC236}">
                  <a16:creationId xmlns:a16="http://schemas.microsoft.com/office/drawing/2014/main" id="{D69B5E00-D617-4F23-BE22-101C7371C3F7}"/>
                </a:ext>
              </a:extLst>
            </p:cNvPr>
            <p:cNvGrpSpPr/>
            <p:nvPr/>
          </p:nvGrpSpPr>
          <p:grpSpPr>
            <a:xfrm>
              <a:off x="6532070" y="3201330"/>
              <a:ext cx="1277844" cy="2360085"/>
              <a:chOff x="6349782" y="6059697"/>
              <a:chExt cx="1277844" cy="2360085"/>
            </a:xfrm>
          </p:grpSpPr>
          <p:sp>
            <p:nvSpPr>
              <p:cNvPr id="485" name="圆角矩形 32">
                <a:extLst>
                  <a:ext uri="{FF2B5EF4-FFF2-40B4-BE49-F238E27FC236}">
                    <a16:creationId xmlns:a16="http://schemas.microsoft.com/office/drawing/2014/main" id="{B3247057-33D0-4C7A-8FA8-11C3E7B226A3}"/>
                  </a:ext>
                </a:extLst>
              </p:cNvPr>
              <p:cNvSpPr/>
              <p:nvPr/>
            </p:nvSpPr>
            <p:spPr>
              <a:xfrm>
                <a:off x="6349782" y="6059697"/>
                <a:ext cx="1277844" cy="2360085"/>
              </a:xfrm>
              <a:prstGeom prst="roundRect">
                <a:avLst>
                  <a:gd name="adj" fmla="val 9211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6" name="组合 485">
                <a:extLst>
                  <a:ext uri="{FF2B5EF4-FFF2-40B4-BE49-F238E27FC236}">
                    <a16:creationId xmlns:a16="http://schemas.microsoft.com/office/drawing/2014/main" id="{559C2596-7F69-4B18-85D8-3F2CC8DEBB7D}"/>
                  </a:ext>
                </a:extLst>
              </p:cNvPr>
              <p:cNvGrpSpPr/>
              <p:nvPr/>
            </p:nvGrpSpPr>
            <p:grpSpPr>
              <a:xfrm>
                <a:off x="6445708" y="6187120"/>
                <a:ext cx="1085995" cy="338554"/>
                <a:chOff x="5905519" y="6121046"/>
                <a:chExt cx="1085995" cy="338554"/>
              </a:xfrm>
            </p:grpSpPr>
            <p:sp>
              <p:nvSpPr>
                <p:cNvPr id="503" name="圆角矩形 3">
                  <a:extLst>
                    <a:ext uri="{FF2B5EF4-FFF2-40B4-BE49-F238E27FC236}">
                      <a16:creationId xmlns:a16="http://schemas.microsoft.com/office/drawing/2014/main" id="{A6788E94-E665-4EC6-BAE7-BAC04EEBB675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椭圆 503">
                  <a:extLst>
                    <a:ext uri="{FF2B5EF4-FFF2-40B4-BE49-F238E27FC236}">
                      <a16:creationId xmlns:a16="http://schemas.microsoft.com/office/drawing/2014/main" id="{66AD5A69-87B3-47EE-AFAC-DC6A0F25D440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椭圆 504">
                  <a:extLst>
                    <a:ext uri="{FF2B5EF4-FFF2-40B4-BE49-F238E27FC236}">
                      <a16:creationId xmlns:a16="http://schemas.microsoft.com/office/drawing/2014/main" id="{E1DE381D-F9CE-4A69-B4F4-7FFAC9B31073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椭圆 505">
                  <a:extLst>
                    <a:ext uri="{FF2B5EF4-FFF2-40B4-BE49-F238E27FC236}">
                      <a16:creationId xmlns:a16="http://schemas.microsoft.com/office/drawing/2014/main" id="{1DAE2E08-B7C1-4940-85F9-016758165C67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782897AA-6A00-48F4-8A89-44BC3B558094}"/>
                  </a:ext>
                </a:extLst>
              </p:cNvPr>
              <p:cNvGrpSpPr/>
              <p:nvPr/>
            </p:nvGrpSpPr>
            <p:grpSpPr>
              <a:xfrm>
                <a:off x="6445708" y="6691329"/>
                <a:ext cx="1085995" cy="338554"/>
                <a:chOff x="5905519" y="6121046"/>
                <a:chExt cx="1085995" cy="338554"/>
              </a:xfrm>
            </p:grpSpPr>
            <p:sp>
              <p:nvSpPr>
                <p:cNvPr id="499" name="圆角矩形 3">
                  <a:extLst>
                    <a:ext uri="{FF2B5EF4-FFF2-40B4-BE49-F238E27FC236}">
                      <a16:creationId xmlns:a16="http://schemas.microsoft.com/office/drawing/2014/main" id="{395B5297-5274-4E00-AEEF-D478BC29956A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椭圆 499">
                  <a:extLst>
                    <a:ext uri="{FF2B5EF4-FFF2-40B4-BE49-F238E27FC236}">
                      <a16:creationId xmlns:a16="http://schemas.microsoft.com/office/drawing/2014/main" id="{D6ED4950-96EA-4CD6-8061-3BACF4E086CD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椭圆 500">
                  <a:extLst>
                    <a:ext uri="{FF2B5EF4-FFF2-40B4-BE49-F238E27FC236}">
                      <a16:creationId xmlns:a16="http://schemas.microsoft.com/office/drawing/2014/main" id="{DF47AB1B-79C7-4388-BE4A-85F53319E5E6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椭圆 501">
                  <a:extLst>
                    <a:ext uri="{FF2B5EF4-FFF2-40B4-BE49-F238E27FC236}">
                      <a16:creationId xmlns:a16="http://schemas.microsoft.com/office/drawing/2014/main" id="{706376AF-BC26-4E5E-9F95-6721A2E449B1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68D50BED-2C2D-4FB8-B992-486DAA396699}"/>
                  </a:ext>
                </a:extLst>
              </p:cNvPr>
              <p:cNvGrpSpPr/>
              <p:nvPr/>
            </p:nvGrpSpPr>
            <p:grpSpPr>
              <a:xfrm>
                <a:off x="6445708" y="7195538"/>
                <a:ext cx="1085995" cy="338554"/>
                <a:chOff x="5905519" y="6121046"/>
                <a:chExt cx="1085995" cy="338554"/>
              </a:xfrm>
            </p:grpSpPr>
            <p:sp>
              <p:nvSpPr>
                <p:cNvPr id="495" name="圆角矩形 3">
                  <a:extLst>
                    <a:ext uri="{FF2B5EF4-FFF2-40B4-BE49-F238E27FC236}">
                      <a16:creationId xmlns:a16="http://schemas.microsoft.com/office/drawing/2014/main" id="{AA0DFCDA-293F-4EBD-A5B2-CA783A01859B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47AB45EF-772B-4D81-A2BE-0BB37E5FF46F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A8B3FBA8-399D-496E-BCBE-C303D11A7FE1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01830604-5F6C-4260-88B1-5F15C530744A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9" name="组合 488">
                <a:extLst>
                  <a:ext uri="{FF2B5EF4-FFF2-40B4-BE49-F238E27FC236}">
                    <a16:creationId xmlns:a16="http://schemas.microsoft.com/office/drawing/2014/main" id="{4AD19955-42BA-411A-8F75-C0FFEE17F57B}"/>
                  </a:ext>
                </a:extLst>
              </p:cNvPr>
              <p:cNvGrpSpPr/>
              <p:nvPr/>
            </p:nvGrpSpPr>
            <p:grpSpPr>
              <a:xfrm>
                <a:off x="6445708" y="7963888"/>
                <a:ext cx="1085995" cy="338554"/>
                <a:chOff x="5905519" y="6121046"/>
                <a:chExt cx="1085995" cy="338554"/>
              </a:xfrm>
            </p:grpSpPr>
            <p:sp>
              <p:nvSpPr>
                <p:cNvPr id="491" name="圆角矩形 3">
                  <a:extLst>
                    <a:ext uri="{FF2B5EF4-FFF2-40B4-BE49-F238E27FC236}">
                      <a16:creationId xmlns:a16="http://schemas.microsoft.com/office/drawing/2014/main" id="{44A5F77D-EEFB-4F31-9C62-C6A6491F15C3}"/>
                    </a:ext>
                  </a:extLst>
                </p:cNvPr>
                <p:cNvSpPr/>
                <p:nvPr/>
              </p:nvSpPr>
              <p:spPr>
                <a:xfrm>
                  <a:off x="5905519" y="6121046"/>
                  <a:ext cx="1085995" cy="338554"/>
                </a:xfrm>
                <a:prstGeom prst="round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6F80765F-7BAB-4FFC-8D55-80BD89ECD833}"/>
                    </a:ext>
                  </a:extLst>
                </p:cNvPr>
                <p:cNvSpPr/>
                <p:nvPr/>
              </p:nvSpPr>
              <p:spPr>
                <a:xfrm>
                  <a:off x="6044372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B591D48E-0397-4B31-BBEB-25EBEE99C746}"/>
                    </a:ext>
                  </a:extLst>
                </p:cNvPr>
                <p:cNvSpPr/>
                <p:nvPr/>
              </p:nvSpPr>
              <p:spPr>
                <a:xfrm>
                  <a:off x="6352505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椭圆 493">
                  <a:extLst>
                    <a:ext uri="{FF2B5EF4-FFF2-40B4-BE49-F238E27FC236}">
                      <a16:creationId xmlns:a16="http://schemas.microsoft.com/office/drawing/2014/main" id="{DAC7BC80-3C39-45C2-8BD5-E3ED8EEFD927}"/>
                    </a:ext>
                  </a:extLst>
                </p:cNvPr>
                <p:cNvSpPr/>
                <p:nvPr/>
              </p:nvSpPr>
              <p:spPr>
                <a:xfrm>
                  <a:off x="6663513" y="6194113"/>
                  <a:ext cx="192024" cy="192024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90" name="文本框 489">
                <a:extLst>
                  <a:ext uri="{FF2B5EF4-FFF2-40B4-BE49-F238E27FC236}">
                    <a16:creationId xmlns:a16="http://schemas.microsoft.com/office/drawing/2014/main" id="{9118596E-9AB9-462E-9B66-41796309A20D}"/>
                  </a:ext>
                </a:extLst>
              </p:cNvPr>
              <p:cNvSpPr txBox="1"/>
              <p:nvPr/>
            </p:nvSpPr>
            <p:spPr>
              <a:xfrm rot="5400000">
                <a:off x="6742150" y="7610974"/>
                <a:ext cx="4931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latin typeface="Berlin Sans FB Demi" panose="020E0802020502020306" pitchFamily="34" charset="0"/>
                    <a:ea typeface="Adobe Gothic Std B" panose="020B0800000000000000" pitchFamily="34" charset="-128"/>
                  </a:rPr>
                  <a:t>· · ·</a:t>
                </a:r>
                <a:endParaRPr lang="zh-CN" altLang="en-US" sz="1600" b="1" dirty="0">
                  <a:latin typeface="Berlin Sans FB Demi" panose="020E0802020502020306" pitchFamily="34" charset="0"/>
                </a:endParaRPr>
              </a:p>
            </p:txBody>
          </p:sp>
        </p:grpSp>
        <p:sp>
          <p:nvSpPr>
            <p:cNvPr id="448" name="圆角矩形 71">
              <a:extLst>
                <a:ext uri="{FF2B5EF4-FFF2-40B4-BE49-F238E27FC236}">
                  <a16:creationId xmlns:a16="http://schemas.microsoft.com/office/drawing/2014/main" id="{F2177CB1-30B7-4F3C-A110-48973BFEC649}"/>
                </a:ext>
              </a:extLst>
            </p:cNvPr>
            <p:cNvSpPr/>
            <p:nvPr/>
          </p:nvSpPr>
          <p:spPr>
            <a:xfrm>
              <a:off x="3823763" y="4497633"/>
              <a:ext cx="1437037" cy="833882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5BA99E98-E94A-45F4-AD4D-6725110B1129}"/>
                </a:ext>
              </a:extLst>
            </p:cNvPr>
            <p:cNvCxnSpPr>
              <a:cxnSpLocks/>
              <a:endCxn id="513" idx="1"/>
            </p:cNvCxnSpPr>
            <p:nvPr/>
          </p:nvCxnSpPr>
          <p:spPr>
            <a:xfrm>
              <a:off x="5171437" y="4506997"/>
              <a:ext cx="925318" cy="81842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9690FD8D-82CF-4A85-ACD7-B67042C4431B}"/>
                </a:ext>
              </a:extLst>
            </p:cNvPr>
            <p:cNvCxnSpPr>
              <a:cxnSpLocks/>
              <a:endCxn id="513" idx="1"/>
            </p:cNvCxnSpPr>
            <p:nvPr/>
          </p:nvCxnSpPr>
          <p:spPr>
            <a:xfrm flipV="1">
              <a:off x="5173876" y="4588839"/>
              <a:ext cx="922879" cy="731654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1CB20618-5645-4267-84BD-3D8F3C9226DB}"/>
                </a:ext>
              </a:extLst>
            </p:cNvPr>
            <p:cNvCxnSpPr>
              <a:cxnSpLocks/>
              <a:endCxn id="499" idx="1"/>
            </p:cNvCxnSpPr>
            <p:nvPr/>
          </p:nvCxnSpPr>
          <p:spPr>
            <a:xfrm>
              <a:off x="5088403" y="3127486"/>
              <a:ext cx="1539593" cy="874753"/>
            </a:xfrm>
            <a:prstGeom prst="line">
              <a:avLst/>
            </a:prstGeom>
            <a:ln w="127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>
              <a:extLst>
                <a:ext uri="{FF2B5EF4-FFF2-40B4-BE49-F238E27FC236}">
                  <a16:creationId xmlns:a16="http://schemas.microsoft.com/office/drawing/2014/main" id="{A44643BE-7824-4218-B7CF-543BD6BD27AE}"/>
                </a:ext>
              </a:extLst>
            </p:cNvPr>
            <p:cNvCxnSpPr>
              <a:cxnSpLocks/>
              <a:endCxn id="499" idx="1"/>
            </p:cNvCxnSpPr>
            <p:nvPr/>
          </p:nvCxnSpPr>
          <p:spPr>
            <a:xfrm flipV="1">
              <a:off x="5119688" y="4002239"/>
              <a:ext cx="1508308" cy="615005"/>
            </a:xfrm>
            <a:prstGeom prst="line">
              <a:avLst/>
            </a:prstGeom>
            <a:ln w="1270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3" name="组合 452">
              <a:extLst>
                <a:ext uri="{FF2B5EF4-FFF2-40B4-BE49-F238E27FC236}">
                  <a16:creationId xmlns:a16="http://schemas.microsoft.com/office/drawing/2014/main" id="{1792CEBF-47A9-4A39-A146-19E2B602B524}"/>
                </a:ext>
              </a:extLst>
            </p:cNvPr>
            <p:cNvGrpSpPr/>
            <p:nvPr/>
          </p:nvGrpSpPr>
          <p:grpSpPr>
            <a:xfrm>
              <a:off x="8551715" y="3302118"/>
              <a:ext cx="323115" cy="1469033"/>
              <a:chOff x="8726794" y="6769218"/>
              <a:chExt cx="323115" cy="1469033"/>
            </a:xfrm>
          </p:grpSpPr>
          <p:sp>
            <p:nvSpPr>
              <p:cNvPr id="480" name="圆角矩形 3">
                <a:extLst>
                  <a:ext uri="{FF2B5EF4-FFF2-40B4-BE49-F238E27FC236}">
                    <a16:creationId xmlns:a16="http://schemas.microsoft.com/office/drawing/2014/main" id="{EF32073E-AEA5-4E39-A7E7-51A77010C28D}"/>
                  </a:ext>
                </a:extLst>
              </p:cNvPr>
              <p:cNvSpPr/>
              <p:nvPr/>
            </p:nvSpPr>
            <p:spPr>
              <a:xfrm>
                <a:off x="8726794" y="6769218"/>
                <a:ext cx="323115" cy="1469033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椭圆 480">
                <a:extLst>
                  <a:ext uri="{FF2B5EF4-FFF2-40B4-BE49-F238E27FC236}">
                    <a16:creationId xmlns:a16="http://schemas.microsoft.com/office/drawing/2014/main" id="{824F8D3C-517F-4E3D-B12A-07FD1A1B6507}"/>
                  </a:ext>
                </a:extLst>
              </p:cNvPr>
              <p:cNvSpPr/>
              <p:nvPr/>
            </p:nvSpPr>
            <p:spPr>
              <a:xfrm>
                <a:off x="8791210" y="7565153"/>
                <a:ext cx="192024" cy="19202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椭圆 481">
                <a:extLst>
                  <a:ext uri="{FF2B5EF4-FFF2-40B4-BE49-F238E27FC236}">
                    <a16:creationId xmlns:a16="http://schemas.microsoft.com/office/drawing/2014/main" id="{D7E575D8-D971-43D3-A215-B8CF66AA37DD}"/>
                  </a:ext>
                </a:extLst>
              </p:cNvPr>
              <p:cNvSpPr/>
              <p:nvPr/>
            </p:nvSpPr>
            <p:spPr>
              <a:xfrm>
                <a:off x="8794509" y="7217612"/>
                <a:ext cx="192024" cy="19202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2F5D7698-C29C-44B8-8F8A-CD33D8830C25}"/>
                  </a:ext>
                </a:extLst>
              </p:cNvPr>
              <p:cNvSpPr/>
              <p:nvPr/>
            </p:nvSpPr>
            <p:spPr>
              <a:xfrm>
                <a:off x="8794509" y="6868920"/>
                <a:ext cx="192024" cy="19202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3CDA7BED-AEA2-4AA1-8B5E-AD853C4F6A11}"/>
                  </a:ext>
                </a:extLst>
              </p:cNvPr>
              <p:cNvSpPr/>
              <p:nvPr/>
            </p:nvSpPr>
            <p:spPr>
              <a:xfrm>
                <a:off x="8793286" y="7912694"/>
                <a:ext cx="192024" cy="192024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2CC0543B-1A03-480E-B095-EEE8F0AA727E}"/>
                </a:ext>
              </a:extLst>
            </p:cNvPr>
            <p:cNvSpPr txBox="1"/>
            <p:nvPr/>
          </p:nvSpPr>
          <p:spPr>
            <a:xfrm>
              <a:off x="6424279" y="58248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卷积层</a:t>
              </a:r>
            </a:p>
          </p:txBody>
        </p:sp>
        <p:sp>
          <p:nvSpPr>
            <p:cNvPr id="455" name="文本框 454">
              <a:extLst>
                <a:ext uri="{FF2B5EF4-FFF2-40B4-BE49-F238E27FC236}">
                  <a16:creationId xmlns:a16="http://schemas.microsoft.com/office/drawing/2014/main" id="{86B93D24-E693-48B5-A41F-6BDB87A77A61}"/>
                </a:ext>
              </a:extLst>
            </p:cNvPr>
            <p:cNvSpPr txBox="1"/>
            <p:nvPr/>
          </p:nvSpPr>
          <p:spPr>
            <a:xfrm>
              <a:off x="8292377" y="58248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池化层</a:t>
              </a:r>
            </a:p>
          </p:txBody>
        </p:sp>
        <p:sp>
          <p:nvSpPr>
            <p:cNvPr id="456" name="右大括号 455">
              <a:extLst>
                <a:ext uri="{FF2B5EF4-FFF2-40B4-BE49-F238E27FC236}">
                  <a16:creationId xmlns:a16="http://schemas.microsoft.com/office/drawing/2014/main" id="{F97FAA8E-E76F-4422-BAA1-66A9AD1C0768}"/>
                </a:ext>
              </a:extLst>
            </p:cNvPr>
            <p:cNvSpPr/>
            <p:nvPr/>
          </p:nvSpPr>
          <p:spPr>
            <a:xfrm>
              <a:off x="7961960" y="2515371"/>
              <a:ext cx="116109" cy="2360085"/>
            </a:xfrm>
            <a:prstGeom prst="rightBrace">
              <a:avLst>
                <a:gd name="adj1" fmla="val 75483"/>
                <a:gd name="adj2" fmla="val 50000"/>
              </a:avLst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右大括号 456">
              <a:extLst>
                <a:ext uri="{FF2B5EF4-FFF2-40B4-BE49-F238E27FC236}">
                  <a16:creationId xmlns:a16="http://schemas.microsoft.com/office/drawing/2014/main" id="{A76A2932-6C07-46D5-BB3F-50741FD93287}"/>
                </a:ext>
              </a:extLst>
            </p:cNvPr>
            <p:cNvSpPr/>
            <p:nvPr/>
          </p:nvSpPr>
          <p:spPr>
            <a:xfrm>
              <a:off x="8213292" y="3204626"/>
              <a:ext cx="147948" cy="2360085"/>
            </a:xfrm>
            <a:prstGeom prst="rightBrace">
              <a:avLst>
                <a:gd name="adj1" fmla="val 75483"/>
                <a:gd name="adj2" fmla="val 50000"/>
              </a:avLst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7917580C-849F-4540-912D-6DA0232C1FA2}"/>
                </a:ext>
              </a:extLst>
            </p:cNvPr>
            <p:cNvGrpSpPr/>
            <p:nvPr/>
          </p:nvGrpSpPr>
          <p:grpSpPr>
            <a:xfrm>
              <a:off x="9612442" y="3648760"/>
              <a:ext cx="323115" cy="734898"/>
              <a:chOff x="9844671" y="3656017"/>
              <a:chExt cx="323115" cy="734898"/>
            </a:xfrm>
          </p:grpSpPr>
          <p:sp>
            <p:nvSpPr>
              <p:cNvPr id="477" name="圆角矩形 3">
                <a:extLst>
                  <a:ext uri="{FF2B5EF4-FFF2-40B4-BE49-F238E27FC236}">
                    <a16:creationId xmlns:a16="http://schemas.microsoft.com/office/drawing/2014/main" id="{92E780E5-975B-4BEC-8902-29272EBDC1EA}"/>
                  </a:ext>
                </a:extLst>
              </p:cNvPr>
              <p:cNvSpPr/>
              <p:nvPr/>
            </p:nvSpPr>
            <p:spPr>
              <a:xfrm>
                <a:off x="9844671" y="3656017"/>
                <a:ext cx="323115" cy="734898"/>
              </a:xfrm>
              <a:prstGeom prst="roundRect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椭圆 477">
                <a:extLst>
                  <a:ext uri="{FF2B5EF4-FFF2-40B4-BE49-F238E27FC236}">
                    <a16:creationId xmlns:a16="http://schemas.microsoft.com/office/drawing/2014/main" id="{D90339FC-9A87-402B-A05B-A8CD8B0D8758}"/>
                  </a:ext>
                </a:extLst>
              </p:cNvPr>
              <p:cNvSpPr/>
              <p:nvPr/>
            </p:nvSpPr>
            <p:spPr>
              <a:xfrm>
                <a:off x="9912473" y="3752187"/>
                <a:ext cx="192024" cy="1920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椭圆 478">
                <a:extLst>
                  <a:ext uri="{FF2B5EF4-FFF2-40B4-BE49-F238E27FC236}">
                    <a16:creationId xmlns:a16="http://schemas.microsoft.com/office/drawing/2014/main" id="{010A402B-88F4-4915-8384-AA66CB83AE7B}"/>
                  </a:ext>
                </a:extLst>
              </p:cNvPr>
              <p:cNvSpPr/>
              <p:nvPr/>
            </p:nvSpPr>
            <p:spPr>
              <a:xfrm>
                <a:off x="9912473" y="4103628"/>
                <a:ext cx="192024" cy="19202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D12436D8-E58D-4E58-8D68-FA8D35545B11}"/>
                </a:ext>
              </a:extLst>
            </p:cNvPr>
            <p:cNvSpPr txBox="1"/>
            <p:nvPr/>
          </p:nvSpPr>
          <p:spPr>
            <a:xfrm>
              <a:off x="9335417" y="582489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输出层</a:t>
              </a:r>
            </a:p>
          </p:txBody>
        </p:sp>
        <p:cxnSp>
          <p:nvCxnSpPr>
            <p:cNvPr id="460" name="直接连接符 459">
              <a:extLst>
                <a:ext uri="{FF2B5EF4-FFF2-40B4-BE49-F238E27FC236}">
                  <a16:creationId xmlns:a16="http://schemas.microsoft.com/office/drawing/2014/main" id="{C1C78531-57C1-408F-865C-A397D8742F0C}"/>
                </a:ext>
              </a:extLst>
            </p:cNvPr>
            <p:cNvCxnSpPr>
              <a:cxnSpLocks/>
              <a:stCxn id="483" idx="6"/>
              <a:endCxn id="478" idx="2"/>
            </p:cNvCxnSpPr>
            <p:nvPr/>
          </p:nvCxnSpPr>
          <p:spPr>
            <a:xfrm>
              <a:off x="8811454" y="3497832"/>
              <a:ext cx="868790" cy="34311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接连接符 460">
              <a:extLst>
                <a:ext uri="{FF2B5EF4-FFF2-40B4-BE49-F238E27FC236}">
                  <a16:creationId xmlns:a16="http://schemas.microsoft.com/office/drawing/2014/main" id="{83D9EDB1-2263-4FD4-9F0F-0435C893143A}"/>
                </a:ext>
              </a:extLst>
            </p:cNvPr>
            <p:cNvCxnSpPr>
              <a:cxnSpLocks/>
              <a:stCxn id="483" idx="6"/>
              <a:endCxn id="479" idx="2"/>
            </p:cNvCxnSpPr>
            <p:nvPr/>
          </p:nvCxnSpPr>
          <p:spPr>
            <a:xfrm>
              <a:off x="8811454" y="3497832"/>
              <a:ext cx="868790" cy="694551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接连接符 461">
              <a:extLst>
                <a:ext uri="{FF2B5EF4-FFF2-40B4-BE49-F238E27FC236}">
                  <a16:creationId xmlns:a16="http://schemas.microsoft.com/office/drawing/2014/main" id="{FEF6EC6A-EF7A-445A-A180-A7E8C6DEEC57}"/>
                </a:ext>
              </a:extLst>
            </p:cNvPr>
            <p:cNvCxnSpPr>
              <a:cxnSpLocks/>
              <a:stCxn id="482" idx="6"/>
              <a:endCxn id="478" idx="2"/>
            </p:cNvCxnSpPr>
            <p:nvPr/>
          </p:nvCxnSpPr>
          <p:spPr>
            <a:xfrm flipV="1">
              <a:off x="8811454" y="3840942"/>
              <a:ext cx="868790" cy="5582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E1B6A3B9-C2BC-4D2F-A138-B6B03DC9010B}"/>
                </a:ext>
              </a:extLst>
            </p:cNvPr>
            <p:cNvCxnSpPr>
              <a:cxnSpLocks/>
              <a:stCxn id="482" idx="6"/>
              <a:endCxn id="479" idx="2"/>
            </p:cNvCxnSpPr>
            <p:nvPr/>
          </p:nvCxnSpPr>
          <p:spPr>
            <a:xfrm>
              <a:off x="8811454" y="3846524"/>
              <a:ext cx="868790" cy="34585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98CD920D-999D-4A00-B229-71E638769AB2}"/>
                </a:ext>
              </a:extLst>
            </p:cNvPr>
            <p:cNvCxnSpPr>
              <a:cxnSpLocks/>
              <a:stCxn id="481" idx="6"/>
              <a:endCxn id="478" idx="2"/>
            </p:cNvCxnSpPr>
            <p:nvPr/>
          </p:nvCxnSpPr>
          <p:spPr>
            <a:xfrm flipV="1">
              <a:off x="8808155" y="3840942"/>
              <a:ext cx="872089" cy="35312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FF265CEF-1DC2-493F-94C3-2C993E942CA0}"/>
                </a:ext>
              </a:extLst>
            </p:cNvPr>
            <p:cNvCxnSpPr>
              <a:cxnSpLocks/>
              <a:stCxn id="481" idx="6"/>
              <a:endCxn id="479" idx="2"/>
            </p:cNvCxnSpPr>
            <p:nvPr/>
          </p:nvCxnSpPr>
          <p:spPr>
            <a:xfrm flipV="1">
              <a:off x="8808155" y="4192383"/>
              <a:ext cx="872089" cy="1682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连接符 465">
              <a:extLst>
                <a:ext uri="{FF2B5EF4-FFF2-40B4-BE49-F238E27FC236}">
                  <a16:creationId xmlns:a16="http://schemas.microsoft.com/office/drawing/2014/main" id="{FB1D52A1-344B-4F89-BFE7-3E47E51BEA0B}"/>
                </a:ext>
              </a:extLst>
            </p:cNvPr>
            <p:cNvCxnSpPr>
              <a:cxnSpLocks/>
              <a:stCxn id="484" idx="6"/>
              <a:endCxn id="478" idx="2"/>
            </p:cNvCxnSpPr>
            <p:nvPr/>
          </p:nvCxnSpPr>
          <p:spPr>
            <a:xfrm flipV="1">
              <a:off x="8810231" y="3840942"/>
              <a:ext cx="870013" cy="70066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接连接符 466">
              <a:extLst>
                <a:ext uri="{FF2B5EF4-FFF2-40B4-BE49-F238E27FC236}">
                  <a16:creationId xmlns:a16="http://schemas.microsoft.com/office/drawing/2014/main" id="{0DAEED41-D88A-4154-86B4-477A83F946A0}"/>
                </a:ext>
              </a:extLst>
            </p:cNvPr>
            <p:cNvCxnSpPr>
              <a:cxnSpLocks/>
              <a:stCxn id="484" idx="6"/>
              <a:endCxn id="479" idx="2"/>
            </p:cNvCxnSpPr>
            <p:nvPr/>
          </p:nvCxnSpPr>
          <p:spPr>
            <a:xfrm flipV="1">
              <a:off x="8810231" y="4192383"/>
              <a:ext cx="870013" cy="34922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文本框 467">
                  <a:extLst>
                    <a:ext uri="{FF2B5EF4-FFF2-40B4-BE49-F238E27FC236}">
                      <a16:creationId xmlns:a16="http://schemas.microsoft.com/office/drawing/2014/main" id="{EB3F4126-4790-48F7-AA00-832CE0A05529}"/>
                    </a:ext>
                  </a:extLst>
                </p:cNvPr>
                <p:cNvSpPr txBox="1"/>
                <p:nvPr/>
              </p:nvSpPr>
              <p:spPr>
                <a:xfrm>
                  <a:off x="6546981" y="2134700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89" name="文本框 388">
                  <a:extLst>
                    <a:ext uri="{FF2B5EF4-FFF2-40B4-BE49-F238E27FC236}">
                      <a16:creationId xmlns:a16="http://schemas.microsoft.com/office/drawing/2014/main" id="{DA2070F2-9EF4-4F73-8B06-A25DB238AC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981" y="2134700"/>
                  <a:ext cx="4397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文本框 468">
                  <a:extLst>
                    <a:ext uri="{FF2B5EF4-FFF2-40B4-BE49-F238E27FC236}">
                      <a16:creationId xmlns:a16="http://schemas.microsoft.com/office/drawing/2014/main" id="{D8F663C6-1BA5-41D2-A3B4-2ABFBA8B7A68}"/>
                    </a:ext>
                  </a:extLst>
                </p:cNvPr>
                <p:cNvSpPr txBox="1"/>
                <p:nvPr/>
              </p:nvSpPr>
              <p:spPr>
                <a:xfrm>
                  <a:off x="6970764" y="2847872"/>
                  <a:ext cx="4397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72D12814-4925-41D2-828A-91CC3B332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764" y="2847872"/>
                  <a:ext cx="4397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文本框 469">
                  <a:extLst>
                    <a:ext uri="{FF2B5EF4-FFF2-40B4-BE49-F238E27FC236}">
                      <a16:creationId xmlns:a16="http://schemas.microsoft.com/office/drawing/2014/main" id="{C538D259-4BF3-4FC6-BDDA-045C475F4024}"/>
                    </a:ext>
                  </a:extLst>
                </p:cNvPr>
                <p:cNvSpPr txBox="1"/>
                <p:nvPr/>
              </p:nvSpPr>
              <p:spPr>
                <a:xfrm>
                  <a:off x="6945002" y="5504069"/>
                  <a:ext cx="4591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99" name="文本框 398">
                  <a:extLst>
                    <a:ext uri="{FF2B5EF4-FFF2-40B4-BE49-F238E27FC236}">
                      <a16:creationId xmlns:a16="http://schemas.microsoft.com/office/drawing/2014/main" id="{E84D73E6-B5F0-4D0C-B145-4FC49285F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002" y="5504069"/>
                  <a:ext cx="45916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文本框 470">
                  <a:extLst>
                    <a:ext uri="{FF2B5EF4-FFF2-40B4-BE49-F238E27FC236}">
                      <a16:creationId xmlns:a16="http://schemas.microsoft.com/office/drawing/2014/main" id="{A5FB4A43-69D9-4C6E-B716-31189C7EDB77}"/>
                    </a:ext>
                  </a:extLst>
                </p:cNvPr>
                <p:cNvSpPr txBox="1"/>
                <p:nvPr/>
              </p:nvSpPr>
              <p:spPr>
                <a:xfrm>
                  <a:off x="8542473" y="2860143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400" name="文本框 399">
                  <a:extLst>
                    <a:ext uri="{FF2B5EF4-FFF2-40B4-BE49-F238E27FC236}">
                      <a16:creationId xmlns:a16="http://schemas.microsoft.com/office/drawing/2014/main" id="{A82DCF10-FC86-422C-ADF9-1E8B0E687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473" y="2860143"/>
                  <a:ext cx="36958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文本框 471">
                  <a:extLst>
                    <a:ext uri="{FF2B5EF4-FFF2-40B4-BE49-F238E27FC236}">
                      <a16:creationId xmlns:a16="http://schemas.microsoft.com/office/drawing/2014/main" id="{F48DCED6-7E31-4F8A-AE9F-08EF1EA81F3F}"/>
                    </a:ext>
                  </a:extLst>
                </p:cNvPr>
                <p:cNvSpPr txBox="1"/>
                <p:nvPr/>
              </p:nvSpPr>
              <p:spPr>
                <a:xfrm>
                  <a:off x="9594928" y="3254502"/>
                  <a:ext cx="3660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401" name="文本框 400">
                  <a:extLst>
                    <a:ext uri="{FF2B5EF4-FFF2-40B4-BE49-F238E27FC236}">
                      <a16:creationId xmlns:a16="http://schemas.microsoft.com/office/drawing/2014/main" id="{32B11CA4-06CD-4E29-A155-3E2D7CDA3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928" y="3254502"/>
                  <a:ext cx="36606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3" name="椭圆 472">
              <a:extLst>
                <a:ext uri="{FF2B5EF4-FFF2-40B4-BE49-F238E27FC236}">
                  <a16:creationId xmlns:a16="http://schemas.microsoft.com/office/drawing/2014/main" id="{5F3B356B-E998-4F9A-8346-78D08EF8A9E4}"/>
                </a:ext>
              </a:extLst>
            </p:cNvPr>
            <p:cNvSpPr/>
            <p:nvPr/>
          </p:nvSpPr>
          <p:spPr>
            <a:xfrm>
              <a:off x="4747933" y="2727013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椭圆 473">
              <a:extLst>
                <a:ext uri="{FF2B5EF4-FFF2-40B4-BE49-F238E27FC236}">
                  <a16:creationId xmlns:a16="http://schemas.microsoft.com/office/drawing/2014/main" id="{F21BEEC0-0A39-483B-A587-10F20BA7109D}"/>
                </a:ext>
              </a:extLst>
            </p:cNvPr>
            <p:cNvSpPr/>
            <p:nvPr/>
          </p:nvSpPr>
          <p:spPr>
            <a:xfrm>
              <a:off x="4747933" y="3351099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椭圆 474">
              <a:extLst>
                <a:ext uri="{FF2B5EF4-FFF2-40B4-BE49-F238E27FC236}">
                  <a16:creationId xmlns:a16="http://schemas.microsoft.com/office/drawing/2014/main" id="{B268FBF5-F0BF-4C22-B79E-37D414B646A5}"/>
                </a:ext>
              </a:extLst>
            </p:cNvPr>
            <p:cNvSpPr/>
            <p:nvPr/>
          </p:nvSpPr>
          <p:spPr>
            <a:xfrm>
              <a:off x="4751274" y="3974987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6" name="椭圆 475">
              <a:extLst>
                <a:ext uri="{FF2B5EF4-FFF2-40B4-BE49-F238E27FC236}">
                  <a16:creationId xmlns:a16="http://schemas.microsoft.com/office/drawing/2014/main" id="{F2B0EEAA-294E-49D3-9E28-EA11EF8C474C}"/>
                </a:ext>
              </a:extLst>
            </p:cNvPr>
            <p:cNvSpPr/>
            <p:nvPr/>
          </p:nvSpPr>
          <p:spPr>
            <a:xfrm>
              <a:off x="4751274" y="4965092"/>
              <a:ext cx="192024" cy="192024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781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24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Arial</vt:lpstr>
      <vt:lpstr>Berlin Sans FB Demi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Yw Zheng</dc:creator>
  <cp:lastModifiedBy>Yw Zheng</cp:lastModifiedBy>
  <cp:revision>2</cp:revision>
  <dcterms:created xsi:type="dcterms:W3CDTF">2021-12-29T12:37:02Z</dcterms:created>
  <dcterms:modified xsi:type="dcterms:W3CDTF">2021-12-29T12:38:56Z</dcterms:modified>
</cp:coreProperties>
</file>