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3F20-9038-4E5C-A648-102BB93691F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C14D-6423-430C-B3A8-1083D4F4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9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3F20-9038-4E5C-A648-102BB93691F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C14D-6423-430C-B3A8-1083D4F4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8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3F20-9038-4E5C-A648-102BB93691F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C14D-6423-430C-B3A8-1083D4F4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7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3F20-9038-4E5C-A648-102BB93691F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C14D-6423-430C-B3A8-1083D4F4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2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3F20-9038-4E5C-A648-102BB93691F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C14D-6423-430C-B3A8-1083D4F4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1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3F20-9038-4E5C-A648-102BB93691F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C14D-6423-430C-B3A8-1083D4F4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7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3F20-9038-4E5C-A648-102BB93691F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C14D-6423-430C-B3A8-1083D4F4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5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3F20-9038-4E5C-A648-102BB93691F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C14D-6423-430C-B3A8-1083D4F4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9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3F20-9038-4E5C-A648-102BB93691F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C14D-6423-430C-B3A8-1083D4F4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96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3F20-9038-4E5C-A648-102BB93691F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C14D-6423-430C-B3A8-1083D4F4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1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3F20-9038-4E5C-A648-102BB93691F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C14D-6423-430C-B3A8-1083D4F4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5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03F20-9038-4E5C-A648-102BB93691F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C14D-6423-430C-B3A8-1083D4F4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7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45" y="0"/>
            <a:ext cx="9743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41" y="0"/>
            <a:ext cx="10029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6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61" y="0"/>
            <a:ext cx="9798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33" y="0"/>
            <a:ext cx="9793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9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94" y="0"/>
            <a:ext cx="9784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9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70" y="0"/>
            <a:ext cx="9699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5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43" y="0"/>
            <a:ext cx="9739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4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kduaro124@naver.com</dc:creator>
  <cp:lastModifiedBy>kduaro124@naver.com</cp:lastModifiedBy>
  <cp:revision>1</cp:revision>
  <dcterms:created xsi:type="dcterms:W3CDTF">2019-05-28T03:52:19Z</dcterms:created>
  <dcterms:modified xsi:type="dcterms:W3CDTF">2019-05-28T03:57:42Z</dcterms:modified>
</cp:coreProperties>
</file>