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65" r:id="rId4"/>
    <p:sldId id="266" r:id="rId5"/>
    <p:sldId id="267" r:id="rId6"/>
    <p:sldId id="268" r:id="rId7"/>
    <p:sldId id="264" r:id="rId8"/>
    <p:sldId id="260" r:id="rId9"/>
    <p:sldId id="261" r:id="rId10"/>
    <p:sldId id="269" r:id="rId11"/>
    <p:sldId id="272" r:id="rId12"/>
    <p:sldId id="273" r:id="rId13"/>
    <p:sldId id="274" r:id="rId14"/>
    <p:sldId id="276" r:id="rId15"/>
    <p:sldId id="275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10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6CC37E-B3F6-489B-86E6-3CF53CC38590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479D26-C345-4EE8-9904-336538751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29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6CC37E-B3F6-489B-86E6-3CF53CC38590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479D26-C345-4EE8-9904-336538751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3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6CC37E-B3F6-489B-86E6-3CF53CC38590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479D26-C345-4EE8-9904-336538751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64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6CC37E-B3F6-489B-86E6-3CF53CC38590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479D26-C345-4EE8-9904-336538751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8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6CC37E-B3F6-489B-86E6-3CF53CC38590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479D26-C345-4EE8-9904-336538751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49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6CC37E-B3F6-489B-86E6-3CF53CC38590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479D26-C345-4EE8-9904-336538751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8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6CC37E-B3F6-489B-86E6-3CF53CC38590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479D26-C345-4EE8-9904-336538751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2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6CC37E-B3F6-489B-86E6-3CF53CC38590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479D26-C345-4EE8-9904-336538751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908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6CC37E-B3F6-489B-86E6-3CF53CC38590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479D26-C345-4EE8-9904-3365387515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1259632" y="548680"/>
            <a:ext cx="6480720" cy="1008112"/>
          </a:xfrm>
          <a:prstGeom prst="roundRect">
            <a:avLst>
              <a:gd name="adj" fmla="val 31244"/>
            </a:avLst>
          </a:prstGeom>
          <a:noFill/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31640" y="548680"/>
            <a:ext cx="6408712" cy="100811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818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6CC37E-B3F6-489B-86E6-3CF53CC38590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479D26-C345-4EE8-9904-336538751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7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6CC37E-B3F6-489B-86E6-3CF53CC38590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479D26-C345-4EE8-9904-336538751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5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웃는 얼굴 7"/>
          <p:cNvSpPr/>
          <p:nvPr userDrawn="1"/>
        </p:nvSpPr>
        <p:spPr>
          <a:xfrm rot="20822177">
            <a:off x="7841011" y="152776"/>
            <a:ext cx="1080120" cy="1020113"/>
          </a:xfrm>
          <a:prstGeom prst="smileyFac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 userDrawn="1"/>
        </p:nvSpPr>
        <p:spPr>
          <a:xfrm>
            <a:off x="-658571" y="4941168"/>
            <a:ext cx="2376264" cy="2376264"/>
          </a:xfrm>
          <a:prstGeom prst="ellipse">
            <a:avLst/>
          </a:prstGeom>
          <a:solidFill>
            <a:srgbClr val="FFFD3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>
            <a:off x="7668344" y="2492896"/>
            <a:ext cx="2376264" cy="2376264"/>
          </a:xfrm>
          <a:prstGeom prst="ellipse">
            <a:avLst/>
          </a:prstGeom>
          <a:solidFill>
            <a:srgbClr val="FFFD3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-180528" y="-99392"/>
            <a:ext cx="2376264" cy="2376264"/>
          </a:xfrm>
          <a:prstGeom prst="ellipse">
            <a:avLst/>
          </a:prstGeom>
          <a:solidFill>
            <a:srgbClr val="FFFD3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5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99695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남궁하</a:t>
            </a:r>
            <a:r>
              <a:rPr lang="ko-KR" altLang="en-US" dirty="0"/>
              <a:t>영</a:t>
            </a:r>
          </a:p>
        </p:txBody>
      </p:sp>
    </p:spTree>
    <p:extLst>
      <p:ext uri="{BB962C8B-B14F-4D97-AF65-F5344CB8AC3E}">
        <p14:creationId xmlns:p14="http://schemas.microsoft.com/office/powerpoint/2010/main" val="6009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ggplot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top10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86000" y="234888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#top10</a:t>
            </a:r>
            <a:r>
              <a:rPr lang="ko-KR" altLang="en-US" dirty="0"/>
              <a:t>만들기</a:t>
            </a:r>
          </a:p>
          <a:p>
            <a:endParaRPr lang="ko-KR" altLang="en-US" dirty="0"/>
          </a:p>
          <a:p>
            <a:r>
              <a:rPr lang="en-US" altLang="ko-KR" dirty="0"/>
              <a:t>head(sort(answer, decreasing=T),10)</a:t>
            </a:r>
          </a:p>
          <a:p>
            <a:endParaRPr lang="en-US" altLang="ko-KR" dirty="0"/>
          </a:p>
          <a:p>
            <a:r>
              <a:rPr lang="en-US" altLang="ko-KR" dirty="0"/>
              <a:t>top10 &lt;-  head(sort(answer, decreasing=T),10)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78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백분율로 만들기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86000" y="185934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#data frame</a:t>
            </a:r>
            <a:r>
              <a:rPr lang="ko-KR" altLang="en-US" dirty="0"/>
              <a:t>으로 만들기</a:t>
            </a:r>
            <a:r>
              <a:rPr lang="en-US" altLang="ko-KR" dirty="0"/>
              <a:t>(</a:t>
            </a:r>
            <a:r>
              <a:rPr lang="ko-KR" altLang="en-US" dirty="0"/>
              <a:t>세로로 만들기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df_top10 &lt;- </a:t>
            </a:r>
            <a:r>
              <a:rPr lang="en-US" altLang="ko-KR" dirty="0" err="1"/>
              <a:t>as.data.frame</a:t>
            </a:r>
            <a:r>
              <a:rPr lang="en-US" altLang="ko-KR" dirty="0"/>
              <a:t>(top10)</a:t>
            </a:r>
          </a:p>
          <a:p>
            <a:r>
              <a:rPr lang="en-US" altLang="ko-KR" dirty="0" smtClean="0"/>
              <a:t>df_top10</a:t>
            </a:r>
          </a:p>
          <a:p>
            <a:r>
              <a:rPr lang="en-US" altLang="ko-KR" dirty="0" smtClean="0"/>
              <a:t>#</a:t>
            </a:r>
            <a:r>
              <a:rPr lang="ko-KR" altLang="en-US" dirty="0"/>
              <a:t>백분율로 계산</a:t>
            </a:r>
            <a:r>
              <a:rPr lang="en-US" altLang="ko-KR" dirty="0"/>
              <a:t>(__%)</a:t>
            </a:r>
          </a:p>
          <a:p>
            <a:r>
              <a:rPr lang="en-US" altLang="ko-KR" dirty="0"/>
              <a:t>options(digits = 2)</a:t>
            </a:r>
          </a:p>
          <a:p>
            <a:r>
              <a:rPr lang="en-US" altLang="ko-KR" dirty="0"/>
              <a:t>df_top10 &lt;- df_top10 %&gt;%</a:t>
            </a:r>
          </a:p>
          <a:p>
            <a:r>
              <a:rPr lang="en-US" altLang="ko-KR" dirty="0"/>
              <a:t>  mutate(</a:t>
            </a:r>
            <a:r>
              <a:rPr lang="en-US" altLang="ko-KR" dirty="0" err="1"/>
              <a:t>pct</a:t>
            </a:r>
            <a:r>
              <a:rPr lang="en-US" altLang="ko-KR" dirty="0"/>
              <a:t> = </a:t>
            </a:r>
            <a:r>
              <a:rPr lang="en-US" altLang="ko-KR" dirty="0" err="1"/>
              <a:t>Freq</a:t>
            </a:r>
            <a:r>
              <a:rPr lang="en-US" altLang="ko-KR" dirty="0"/>
              <a:t> / sum(</a:t>
            </a:r>
            <a:r>
              <a:rPr lang="en-US" altLang="ko-KR" dirty="0" err="1"/>
              <a:t>Freq</a:t>
            </a:r>
            <a:r>
              <a:rPr lang="en-US" altLang="ko-KR" dirty="0"/>
              <a:t>) * 100) %&gt;%</a:t>
            </a:r>
          </a:p>
          <a:p>
            <a:r>
              <a:rPr lang="en-US" altLang="ko-KR" dirty="0"/>
              <a:t>  mutate(</a:t>
            </a:r>
            <a:r>
              <a:rPr lang="en-US" altLang="ko-KR" dirty="0" err="1"/>
              <a:t>ylabel</a:t>
            </a:r>
            <a:r>
              <a:rPr lang="en-US" altLang="ko-KR" dirty="0"/>
              <a:t> = paste(</a:t>
            </a:r>
            <a:r>
              <a:rPr lang="en-US" altLang="ko-KR" dirty="0" err="1"/>
              <a:t>sprintf</a:t>
            </a:r>
            <a:r>
              <a:rPr lang="en-US" altLang="ko-KR" dirty="0"/>
              <a:t>("%s\n%4.1f", h1, </a:t>
            </a:r>
            <a:r>
              <a:rPr lang="en-US" altLang="ko-KR" dirty="0" err="1"/>
              <a:t>pct</a:t>
            </a:r>
            <a:r>
              <a:rPr lang="en-US" altLang="ko-KR" dirty="0"/>
              <a:t>), '%', </a:t>
            </a:r>
            <a:r>
              <a:rPr lang="en-US" altLang="ko-KR" dirty="0" err="1"/>
              <a:t>sep</a:t>
            </a:r>
            <a:r>
              <a:rPr lang="en-US" altLang="ko-KR" dirty="0"/>
              <a:t>='')) %&gt;%</a:t>
            </a:r>
          </a:p>
          <a:p>
            <a:r>
              <a:rPr lang="en-US" altLang="ko-KR" dirty="0"/>
              <a:t>  arrange(</a:t>
            </a:r>
            <a:r>
              <a:rPr lang="en-US" altLang="ko-KR" dirty="0" err="1"/>
              <a:t>desc</a:t>
            </a:r>
            <a:r>
              <a:rPr lang="en-US" altLang="ko-KR" dirty="0"/>
              <a:t>(h1)) %&gt;%</a:t>
            </a:r>
          </a:p>
          <a:p>
            <a:r>
              <a:rPr lang="en-US" altLang="ko-KR" dirty="0"/>
              <a:t>  mutate(</a:t>
            </a:r>
            <a:r>
              <a:rPr lang="en-US" altLang="ko-KR" dirty="0" err="1"/>
              <a:t>ypos</a:t>
            </a:r>
            <a:r>
              <a:rPr lang="en-US" altLang="ko-KR" dirty="0"/>
              <a:t> = </a:t>
            </a:r>
            <a:r>
              <a:rPr lang="en-US" altLang="ko-KR" dirty="0" err="1"/>
              <a:t>cumsum</a:t>
            </a:r>
            <a:r>
              <a:rPr lang="en-US" altLang="ko-KR" dirty="0"/>
              <a:t>(</a:t>
            </a:r>
            <a:r>
              <a:rPr lang="en-US" altLang="ko-KR" dirty="0" err="1"/>
              <a:t>pct</a:t>
            </a:r>
            <a:r>
              <a:rPr lang="en-US" altLang="ko-KR" dirty="0"/>
              <a:t>) - 0.5*</a:t>
            </a:r>
            <a:r>
              <a:rPr lang="en-US" altLang="ko-KR" dirty="0" err="1"/>
              <a:t>pct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df_top10</a:t>
            </a:r>
          </a:p>
        </p:txBody>
      </p:sp>
    </p:spTree>
    <p:extLst>
      <p:ext uri="{BB962C8B-B14F-4D97-AF65-F5344CB8AC3E}">
        <p14:creationId xmlns:p14="http://schemas.microsoft.com/office/powerpoint/2010/main" val="34167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27.0.0.1:29028/graphics/plot_zoom_png?width=730&amp;height=645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90" y="1916832"/>
            <a:ext cx="5276825" cy="46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39552" y="548680"/>
            <a:ext cx="5040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 err="1"/>
              <a:t>전체합쳐져있는</a:t>
            </a:r>
            <a:r>
              <a:rPr lang="ko-KR" altLang="en-US" dirty="0"/>
              <a:t> 그래프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(df_top10, </a:t>
            </a:r>
            <a:r>
              <a:rPr lang="en-US" altLang="ko-KR" dirty="0" err="1"/>
              <a:t>aes</a:t>
            </a:r>
            <a:r>
              <a:rPr lang="en-US" altLang="ko-KR" dirty="0"/>
              <a:t>(x='', y=</a:t>
            </a:r>
            <a:r>
              <a:rPr lang="en-US" altLang="ko-KR" dirty="0" err="1"/>
              <a:t>Freq</a:t>
            </a:r>
            <a:r>
              <a:rPr lang="en-US" altLang="ko-KR" dirty="0"/>
              <a:t>, fill=h1))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geom_bar</a:t>
            </a:r>
            <a:r>
              <a:rPr lang="en-US" altLang="ko-KR" dirty="0"/>
              <a:t>(width=1, stat='identity')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22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원그래프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2204864"/>
            <a:ext cx="7344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 err="1"/>
              <a:t>원그래프</a:t>
            </a:r>
            <a:endParaRPr lang="ko-KR" altLang="en-US" dirty="0"/>
          </a:p>
          <a:p>
            <a:r>
              <a:rPr lang="en-US" altLang="ko-KR" dirty="0" err="1"/>
              <a:t>ggplot</a:t>
            </a:r>
            <a:r>
              <a:rPr lang="en-US" altLang="ko-KR" dirty="0"/>
              <a:t>(df_top10, </a:t>
            </a:r>
            <a:r>
              <a:rPr lang="en-US" altLang="ko-KR" dirty="0" err="1"/>
              <a:t>aes</a:t>
            </a:r>
            <a:r>
              <a:rPr lang="en-US" altLang="ko-KR" dirty="0"/>
              <a:t>(x='', y=</a:t>
            </a:r>
            <a:r>
              <a:rPr lang="en-US" altLang="ko-KR" dirty="0" err="1"/>
              <a:t>pct</a:t>
            </a:r>
            <a:r>
              <a:rPr lang="en-US" altLang="ko-KR" dirty="0"/>
              <a:t>, fill=h1))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geom_bar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(x=h1, y=</a:t>
            </a:r>
            <a:r>
              <a:rPr lang="en-US" altLang="ko-KR" dirty="0" err="1"/>
              <a:t>Freq</a:t>
            </a:r>
            <a:r>
              <a:rPr lang="en-US" altLang="ko-KR" dirty="0"/>
              <a:t>, fill=h1), stat='</a:t>
            </a:r>
            <a:r>
              <a:rPr lang="en-US" altLang="ko-KR" dirty="0" err="1"/>
              <a:t>identity',position</a:t>
            </a:r>
            <a:r>
              <a:rPr lang="en-US" altLang="ko-KR" dirty="0"/>
              <a:t>=</a:t>
            </a:r>
            <a:r>
              <a:rPr lang="en-US" altLang="ko-KR" dirty="0" err="1"/>
              <a:t>position_dodge</a:t>
            </a:r>
            <a:r>
              <a:rPr lang="en-US" altLang="ko-KR" dirty="0"/>
              <a:t>(width=1))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geom_text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(x=h1, y=</a:t>
            </a:r>
            <a:r>
              <a:rPr lang="en-US" altLang="ko-KR" dirty="0" err="1"/>
              <a:t>Freq,label</a:t>
            </a:r>
            <a:r>
              <a:rPr lang="en-US" altLang="ko-KR" dirty="0"/>
              <a:t>=</a:t>
            </a:r>
            <a:r>
              <a:rPr lang="en-US" altLang="ko-KR" dirty="0" err="1"/>
              <a:t>pct</a:t>
            </a:r>
            <a:r>
              <a:rPr lang="en-US" altLang="ko-KR" dirty="0"/>
              <a:t>, group=h1), position=</a:t>
            </a:r>
            <a:r>
              <a:rPr lang="en-US" altLang="ko-KR" dirty="0" err="1"/>
              <a:t>position_dodge</a:t>
            </a:r>
            <a:r>
              <a:rPr lang="en-US" altLang="ko-KR" dirty="0"/>
              <a:t>(width=1), size=4)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coord_polar</a:t>
            </a:r>
            <a:r>
              <a:rPr lang="en-US" altLang="ko-KR" dirty="0"/>
              <a:t>("x", start = 0)+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ggtitle</a:t>
            </a:r>
            <a:r>
              <a:rPr lang="en-US" altLang="ko-KR" dirty="0"/>
              <a:t>("</a:t>
            </a:r>
            <a:r>
              <a:rPr lang="en-US" altLang="ko-KR" dirty="0" err="1"/>
              <a:t>hiphop</a:t>
            </a:r>
            <a:r>
              <a:rPr lang="en-US" altLang="ko-KR" dirty="0"/>
              <a:t> </a:t>
            </a:r>
            <a:r>
              <a:rPr lang="ko-KR" altLang="en-US" dirty="0"/>
              <a:t>단어 빈도수 </a:t>
            </a:r>
            <a:r>
              <a:rPr lang="en-US" altLang="ko-KR" dirty="0"/>
              <a:t>TOP10")+</a:t>
            </a:r>
          </a:p>
          <a:p>
            <a:r>
              <a:rPr lang="en-US" altLang="ko-KR" dirty="0"/>
              <a:t>  theme(</a:t>
            </a:r>
            <a:r>
              <a:rPr lang="en-US" altLang="ko-KR" dirty="0" err="1"/>
              <a:t>plot.title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(face = "bold", </a:t>
            </a:r>
            <a:r>
              <a:rPr lang="en-US" altLang="ko-KR" dirty="0" err="1"/>
              <a:t>hjust</a:t>
            </a:r>
            <a:r>
              <a:rPr lang="en-US" altLang="ko-KR" dirty="0"/>
              <a:t> = 0.5, </a:t>
            </a:r>
          </a:p>
          <a:p>
            <a:r>
              <a:rPr lang="en-US" altLang="ko-KR" dirty="0"/>
              <a:t>                                  size = 15, color = "</a:t>
            </a:r>
            <a:r>
              <a:rPr lang="en-US" altLang="ko-KR" dirty="0" err="1"/>
              <a:t>darkblue</a:t>
            </a:r>
            <a:r>
              <a:rPr lang="en-US" altLang="ko-KR" dirty="0"/>
              <a:t>"))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13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357188"/>
            <a:ext cx="695325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8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Bar graph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86000" y="144384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g &lt;- </a:t>
            </a:r>
            <a:r>
              <a:rPr lang="en-US" altLang="ko-KR" dirty="0" err="1"/>
              <a:t>ggplot</a:t>
            </a:r>
            <a:r>
              <a:rPr lang="en-US" altLang="ko-KR" dirty="0"/>
              <a:t>(df_top10, </a:t>
            </a:r>
            <a:r>
              <a:rPr lang="en-US" altLang="ko-KR" dirty="0" err="1"/>
              <a:t>aes</a:t>
            </a:r>
            <a:r>
              <a:rPr lang="en-US" altLang="ko-KR" dirty="0"/>
              <a:t>(x=h1, y=</a:t>
            </a:r>
            <a:r>
              <a:rPr lang="en-US" altLang="ko-KR" dirty="0" err="1"/>
              <a:t>Freq</a:t>
            </a:r>
            <a:r>
              <a:rPr lang="en-US" altLang="ko-KR" dirty="0"/>
              <a:t>, fill=h1))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geom_bar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(x=h1, y=</a:t>
            </a:r>
            <a:r>
              <a:rPr lang="en-US" altLang="ko-KR" dirty="0" err="1"/>
              <a:t>Freq</a:t>
            </a:r>
            <a:r>
              <a:rPr lang="en-US" altLang="ko-KR" dirty="0"/>
              <a:t>, fill=h1), stat='</a:t>
            </a:r>
            <a:r>
              <a:rPr lang="en-US" altLang="ko-KR" dirty="0" err="1"/>
              <a:t>identity',position</a:t>
            </a:r>
            <a:r>
              <a:rPr lang="en-US" altLang="ko-KR" dirty="0"/>
              <a:t>=</a:t>
            </a:r>
            <a:r>
              <a:rPr lang="en-US" altLang="ko-KR" dirty="0" err="1"/>
              <a:t>position_dodge</a:t>
            </a:r>
            <a:r>
              <a:rPr lang="en-US" altLang="ko-KR" dirty="0"/>
              <a:t>(width=1))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geom_text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(x=h1, y=</a:t>
            </a:r>
            <a:r>
              <a:rPr lang="en-US" altLang="ko-KR" dirty="0" err="1"/>
              <a:t>Freq,label</a:t>
            </a:r>
            <a:r>
              <a:rPr lang="en-US" altLang="ko-KR" dirty="0"/>
              <a:t>=</a:t>
            </a:r>
            <a:r>
              <a:rPr lang="en-US" altLang="ko-KR" dirty="0" err="1"/>
              <a:t>ylabel</a:t>
            </a:r>
            <a:r>
              <a:rPr lang="en-US" altLang="ko-KR" dirty="0"/>
              <a:t>, group=h1), position=</a:t>
            </a:r>
            <a:r>
              <a:rPr lang="en-US" altLang="ko-KR" dirty="0" err="1"/>
              <a:t>position_dodge</a:t>
            </a:r>
            <a:r>
              <a:rPr lang="en-US" altLang="ko-KR" dirty="0"/>
              <a:t>(width=1), size=4)+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ggtitle</a:t>
            </a:r>
            <a:r>
              <a:rPr lang="en-US" altLang="ko-KR" dirty="0"/>
              <a:t>("</a:t>
            </a:r>
            <a:r>
              <a:rPr lang="en-US" altLang="ko-KR" dirty="0" err="1"/>
              <a:t>hiphop</a:t>
            </a:r>
            <a:r>
              <a:rPr lang="en-US" altLang="ko-KR" dirty="0"/>
              <a:t> </a:t>
            </a:r>
            <a:r>
              <a:rPr lang="ko-KR" altLang="en-US" dirty="0"/>
              <a:t>단어 빈도수 </a:t>
            </a:r>
            <a:r>
              <a:rPr lang="en-US" altLang="ko-KR" dirty="0"/>
              <a:t>TOP10")+</a:t>
            </a:r>
          </a:p>
          <a:p>
            <a:r>
              <a:rPr lang="en-US" altLang="ko-KR" dirty="0"/>
              <a:t>  theme(</a:t>
            </a:r>
            <a:r>
              <a:rPr lang="en-US" altLang="ko-KR" dirty="0" err="1"/>
              <a:t>plot.title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(face = "bold", </a:t>
            </a:r>
            <a:r>
              <a:rPr lang="en-US" altLang="ko-KR" dirty="0" err="1"/>
              <a:t>hjust</a:t>
            </a:r>
            <a:r>
              <a:rPr lang="en-US" altLang="ko-KR" dirty="0"/>
              <a:t> = 0.5, </a:t>
            </a:r>
          </a:p>
          <a:p>
            <a:r>
              <a:rPr lang="en-US" altLang="ko-KR" dirty="0"/>
              <a:t>                                  size = 15, color = "</a:t>
            </a:r>
            <a:r>
              <a:rPr lang="en-US" altLang="ko-KR" dirty="0" err="1"/>
              <a:t>darkblue</a:t>
            </a:r>
            <a:r>
              <a:rPr lang="en-US" altLang="ko-KR" dirty="0"/>
              <a:t>"));g</a:t>
            </a:r>
          </a:p>
        </p:txBody>
      </p:sp>
    </p:spTree>
    <p:extLst>
      <p:ext uri="{BB962C8B-B14F-4D97-AF65-F5344CB8AC3E}">
        <p14:creationId xmlns:p14="http://schemas.microsoft.com/office/powerpoint/2010/main" val="1114113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357188"/>
            <a:ext cx="695325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2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683568" y="1556792"/>
            <a:ext cx="4038600" cy="4525963"/>
          </a:xfrm>
        </p:spPr>
        <p:txBody>
          <a:bodyPr/>
          <a:lstStyle/>
          <a:p>
            <a:r>
              <a:rPr lang="en-US" altLang="ko-KR" dirty="0"/>
              <a:t>Library </a:t>
            </a:r>
            <a:r>
              <a:rPr lang="ko-KR" altLang="en-US" dirty="0" smtClean="0"/>
              <a:t>불러오기</a:t>
            </a:r>
            <a:endParaRPr lang="en-US" altLang="ko-KR" dirty="0" smtClean="0"/>
          </a:p>
          <a:p>
            <a:r>
              <a:rPr lang="ko-KR" altLang="en-US" dirty="0"/>
              <a:t>파일 불러오고 </a:t>
            </a:r>
            <a:r>
              <a:rPr lang="ko-KR" altLang="en-US" dirty="0" smtClean="0"/>
              <a:t>지우기</a:t>
            </a:r>
            <a:endParaRPr lang="en-US" altLang="ko-KR" dirty="0" smtClean="0"/>
          </a:p>
          <a:p>
            <a:r>
              <a:rPr lang="ko-KR" altLang="en-US" dirty="0"/>
              <a:t>명사 추출 하고 </a:t>
            </a:r>
            <a:r>
              <a:rPr lang="ko-KR" altLang="en-US" dirty="0" smtClean="0"/>
              <a:t>지우기</a:t>
            </a:r>
            <a:endParaRPr lang="en-US" altLang="ko-KR" dirty="0" smtClean="0"/>
          </a:p>
          <a:p>
            <a:r>
              <a:rPr lang="ko-KR" altLang="en-US" dirty="0" err="1" smtClean="0"/>
              <a:t>불용어</a:t>
            </a:r>
            <a:r>
              <a:rPr lang="ko-KR" altLang="en-US" dirty="0" smtClean="0"/>
              <a:t> 지우기</a:t>
            </a:r>
            <a:endParaRPr lang="en-US" altLang="ko-KR" dirty="0" smtClean="0"/>
          </a:p>
          <a:p>
            <a:r>
              <a:rPr lang="ko-KR" altLang="en-US" dirty="0" err="1"/>
              <a:t>워드클라우드</a:t>
            </a:r>
            <a:r>
              <a:rPr lang="ko-KR" altLang="en-US" dirty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사진</a:t>
            </a:r>
            <a:r>
              <a:rPr lang="en-US" altLang="ko-KR" dirty="0" smtClean="0"/>
              <a:t>1</a:t>
            </a:r>
          </a:p>
          <a:p>
            <a:pPr lvl="1"/>
            <a:r>
              <a:rPr lang="ko-KR" altLang="en-US" dirty="0"/>
              <a:t>사진 </a:t>
            </a:r>
            <a:r>
              <a:rPr lang="en-US" altLang="ko-KR" dirty="0" smtClean="0"/>
              <a:t>2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내용 개체 틀 4"/>
          <p:cNvSpPr>
            <a:spLocks noGrp="1"/>
          </p:cNvSpPr>
          <p:nvPr>
            <p:ph sz="half" idx="1"/>
          </p:nvPr>
        </p:nvSpPr>
        <p:spPr>
          <a:xfrm>
            <a:off x="4788024" y="1556792"/>
            <a:ext cx="4355976" cy="4525963"/>
          </a:xfrm>
        </p:spPr>
        <p:txBody>
          <a:bodyPr/>
          <a:lstStyle/>
          <a:p>
            <a:r>
              <a:rPr lang="en-US" altLang="ko-KR" dirty="0" err="1"/>
              <a:t>ggplot</a:t>
            </a:r>
            <a:r>
              <a:rPr lang="ko-KR" altLang="en-US" dirty="0"/>
              <a:t>을 이용한 </a:t>
            </a:r>
            <a:r>
              <a:rPr lang="en-US" altLang="ko-KR" dirty="0" smtClean="0"/>
              <a:t>top10</a:t>
            </a:r>
          </a:p>
          <a:p>
            <a:r>
              <a:rPr lang="ko-KR" altLang="en-US" dirty="0" smtClean="0"/>
              <a:t>백분율로 만들기</a:t>
            </a:r>
            <a:endParaRPr lang="en-US" altLang="ko-KR" dirty="0" smtClean="0"/>
          </a:p>
          <a:p>
            <a:r>
              <a:rPr lang="ko-KR" altLang="en-US" dirty="0" err="1" smtClean="0"/>
              <a:t>원그래프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사진</a:t>
            </a:r>
            <a:endParaRPr lang="en-US" altLang="ko-KR" dirty="0" smtClean="0"/>
          </a:p>
          <a:p>
            <a:r>
              <a:rPr lang="en-US" altLang="ko-KR" dirty="0"/>
              <a:t>Bar graph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16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 </a:t>
            </a:r>
            <a:r>
              <a:rPr lang="ko-KR" altLang="en-US" dirty="0" smtClean="0"/>
              <a:t>불러오기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331640" y="1700808"/>
            <a:ext cx="6858000" cy="4981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KoNLP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library(tm)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RColorBrewer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stringr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dplyr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library(ggplot2)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extrafont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windowsFonts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windowsFonts</a:t>
            </a:r>
            <a:r>
              <a:rPr lang="en-US" altLang="ko-KR" dirty="0" smtClean="0"/>
              <a:t>(font = "NanumGothic.</a:t>
            </a:r>
            <a:r>
              <a:rPr lang="en-US" altLang="ko-KR" dirty="0" err="1" smtClean="0"/>
              <a:t>ttf</a:t>
            </a:r>
            <a:r>
              <a:rPr lang="en-US" altLang="ko-KR" dirty="0" smtClean="0"/>
              <a:t>",encoding='UTF-8')</a:t>
            </a:r>
          </a:p>
          <a:p>
            <a:r>
              <a:rPr lang="en-US" altLang="ko-KR" dirty="0" err="1" smtClean="0"/>
              <a:t>theme_update</a:t>
            </a:r>
            <a:r>
              <a:rPr lang="en-US" altLang="ko-KR" dirty="0" smtClean="0"/>
              <a:t>(text = </a:t>
            </a:r>
            <a:r>
              <a:rPr lang="en-US" altLang="ko-KR" dirty="0" err="1" smtClean="0"/>
              <a:t>element_text</a:t>
            </a:r>
            <a:r>
              <a:rPr lang="en-US" altLang="ko-KR" dirty="0" smtClean="0"/>
              <a:t>(family = "NanumGothic.ttf"))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useSejongDic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useNIADic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palete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brewer.pal</a:t>
            </a:r>
            <a:r>
              <a:rPr lang="en-US" altLang="ko-KR" dirty="0" smtClean="0"/>
              <a:t>(8, "Dark2")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불러오고 지우기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47664" y="2132856"/>
            <a:ext cx="57423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불러오기</a:t>
            </a:r>
          </a:p>
          <a:p>
            <a:r>
              <a:rPr lang="en-US" altLang="ko-KR" dirty="0" smtClean="0"/>
              <a:t>h &lt;- 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('hiphop.txt')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특수문자 제거</a:t>
            </a:r>
          </a:p>
          <a:p>
            <a:r>
              <a:rPr lang="en-US" altLang="ko-KR" dirty="0" smtClean="0"/>
              <a:t>h &lt;- 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(h)</a:t>
            </a:r>
          </a:p>
          <a:p>
            <a:r>
              <a:rPr lang="en-US" altLang="ko-KR" dirty="0" smtClean="0"/>
              <a:t>h &lt;- </a:t>
            </a:r>
            <a:r>
              <a:rPr lang="en-US" altLang="ko-KR" dirty="0" err="1" smtClean="0"/>
              <a:t>str_replace_all</a:t>
            </a:r>
            <a:r>
              <a:rPr lang="en-US" altLang="ko-KR" dirty="0" smtClean="0"/>
              <a:t>(h,"[^[:alpha:]]"," ")#</a:t>
            </a:r>
            <a:r>
              <a:rPr lang="ko-KR" altLang="en-US" dirty="0" smtClean="0"/>
              <a:t>특수문자 지우기</a:t>
            </a:r>
          </a:p>
          <a:p>
            <a:r>
              <a:rPr lang="en-US" altLang="ko-KR" dirty="0" smtClean="0"/>
              <a:t># h &lt;- </a:t>
            </a:r>
            <a:r>
              <a:rPr lang="en-US" altLang="ko-KR" dirty="0" err="1" smtClean="0"/>
              <a:t>str_replace_all</a:t>
            </a:r>
            <a:r>
              <a:rPr lang="en-US" altLang="ko-KR" dirty="0" smtClean="0"/>
              <a:t>(h,"[^[a-</a:t>
            </a:r>
            <a:r>
              <a:rPr lang="en-US" altLang="ko-KR" dirty="0" err="1" smtClean="0"/>
              <a:t>zA</a:t>
            </a:r>
            <a:r>
              <a:rPr lang="en-US" altLang="ko-KR" dirty="0" smtClean="0"/>
              <a:t>-Z]]"," ")#</a:t>
            </a:r>
            <a:r>
              <a:rPr lang="ko-KR" altLang="en-US" dirty="0" smtClean="0"/>
              <a:t>알파벳만 </a:t>
            </a:r>
            <a:r>
              <a:rPr lang="ko-KR" altLang="en-US" dirty="0" err="1" smtClean="0"/>
              <a:t>있는거</a:t>
            </a:r>
            <a:r>
              <a:rPr lang="ko-KR" altLang="en-US" dirty="0" smtClean="0"/>
              <a:t> 지우기</a:t>
            </a:r>
          </a:p>
          <a:p>
            <a:r>
              <a:rPr lang="en-US" altLang="ko-KR" dirty="0" smtClean="0"/>
              <a:t>h &lt;- 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('\\</a:t>
            </a:r>
            <a:r>
              <a:rPr lang="en-US" altLang="ko-KR" dirty="0" err="1" smtClean="0"/>
              <a:t>d+','',h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h&lt;- 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('[</a:t>
            </a:r>
            <a:r>
              <a:rPr lang="ko-KR" altLang="en-US" dirty="0" err="1" smtClean="0"/>
              <a:t>ㄱ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ㅎ</a:t>
            </a:r>
            <a:r>
              <a:rPr lang="en-US" altLang="ko-KR" dirty="0" smtClean="0"/>
              <a:t>]','',h)</a:t>
            </a:r>
          </a:p>
          <a:p>
            <a:r>
              <a:rPr lang="en-US" altLang="ko-KR" dirty="0" smtClean="0"/>
              <a:t>h&lt;- 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('[~!@#$%&amp;*()_+=?&lt;&gt;]','',h)</a:t>
            </a:r>
          </a:p>
          <a:p>
            <a:r>
              <a:rPr lang="en-US" altLang="ko-KR" dirty="0" smtClean="0"/>
              <a:t>h&lt;- 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('[a-</a:t>
            </a:r>
            <a:r>
              <a:rPr lang="en-US" altLang="ko-KR" dirty="0" err="1" smtClean="0"/>
              <a:t>zA</a:t>
            </a:r>
            <a:r>
              <a:rPr lang="en-US" altLang="ko-KR" dirty="0" smtClean="0"/>
              <a:t>-Z]','',h)</a:t>
            </a:r>
          </a:p>
          <a:p>
            <a:r>
              <a:rPr lang="en-US" altLang="ko-KR" dirty="0" smtClean="0"/>
              <a:t>head(h)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2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명사 추출 하고 지우기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03648" y="1556792"/>
            <a:ext cx="62464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명사추출</a:t>
            </a:r>
          </a:p>
          <a:p>
            <a:r>
              <a:rPr lang="en-US" altLang="ko-KR" dirty="0" err="1" smtClean="0"/>
              <a:t>hN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h,extractNoun,USE.NAMES</a:t>
            </a:r>
            <a:r>
              <a:rPr lang="en-US" altLang="ko-KR" dirty="0" smtClean="0"/>
              <a:t> = F)</a:t>
            </a:r>
          </a:p>
          <a:p>
            <a:r>
              <a:rPr lang="en-US" altLang="ko-KR" dirty="0" err="1" smtClean="0"/>
              <a:t>hN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hN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head(h)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두자 이상만 추출</a:t>
            </a:r>
          </a:p>
          <a:p>
            <a:r>
              <a:rPr lang="en-US" altLang="ko-KR" dirty="0" smtClean="0"/>
              <a:t>h2 &lt;- Filter(function(x) { </a:t>
            </a:r>
            <a:r>
              <a:rPr lang="en-US" altLang="ko-KR" dirty="0" err="1" smtClean="0"/>
              <a:t>nchar</a:t>
            </a:r>
            <a:r>
              <a:rPr lang="en-US" altLang="ko-KR" dirty="0" smtClean="0"/>
              <a:t>(x)&gt;=2}, </a:t>
            </a:r>
            <a:r>
              <a:rPr lang="en-US" altLang="ko-KR" dirty="0" err="1" smtClean="0"/>
              <a:t>hN</a:t>
            </a:r>
            <a:r>
              <a:rPr lang="en-US" altLang="ko-KR" dirty="0" smtClean="0"/>
              <a:t> )#</a:t>
            </a:r>
            <a:r>
              <a:rPr lang="ko-KR" altLang="en-US" dirty="0" smtClean="0"/>
              <a:t>이건 돌리면 돌릴수록 계속 작아짐 </a:t>
            </a:r>
          </a:p>
          <a:p>
            <a:r>
              <a:rPr lang="en-US" altLang="ko-KR" dirty="0" smtClean="0"/>
              <a:t>head(h2, decreasing=T,100)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err="1" smtClean="0"/>
              <a:t>조건문으로</a:t>
            </a:r>
            <a:r>
              <a:rPr lang="ko-KR" altLang="en-US" dirty="0" smtClean="0"/>
              <a:t> 지우기</a:t>
            </a:r>
          </a:p>
          <a:p>
            <a:r>
              <a:rPr lang="en-US" altLang="ko-KR" dirty="0" smtClean="0"/>
              <a:t>txt &lt;- 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("hhrm.txt")</a:t>
            </a:r>
          </a:p>
          <a:p>
            <a:r>
              <a:rPr lang="en-US" altLang="ko-KR" dirty="0" err="1" smtClean="0"/>
              <a:t>i</a:t>
            </a:r>
            <a:r>
              <a:rPr lang="en-US" altLang="ko-KR" dirty="0" smtClean="0"/>
              <a:t> &lt;- 1</a:t>
            </a:r>
          </a:p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1:length(txt)){</a:t>
            </a:r>
          </a:p>
          <a:p>
            <a:r>
              <a:rPr lang="en-US" altLang="ko-KR" dirty="0" smtClean="0"/>
              <a:t>  h &lt;- 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((txt[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]),' ',h2)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head(h2, decreasing=T,100)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5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불용어</a:t>
            </a:r>
            <a:r>
              <a:rPr lang="ko-KR" altLang="en-US" dirty="0" smtClean="0"/>
              <a:t> 지우기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86000" y="18593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err="1" smtClean="0"/>
              <a:t>잘안지워진거</a:t>
            </a:r>
            <a:r>
              <a:rPr lang="ko-KR" altLang="en-US" dirty="0" smtClean="0"/>
              <a:t> 하나씩 지우기</a:t>
            </a:r>
          </a:p>
          <a:p>
            <a:r>
              <a:rPr lang="en-US" altLang="ko-KR" dirty="0" smtClean="0"/>
              <a:t>h &lt;- 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('</a:t>
            </a:r>
            <a:r>
              <a:rPr lang="ko-KR" altLang="en-US" dirty="0" err="1" smtClean="0"/>
              <a:t>빠삐</a:t>
            </a:r>
            <a:r>
              <a:rPr lang="en-US" altLang="ko-KR" dirty="0" smtClean="0"/>
              <a:t>','',h2)</a:t>
            </a:r>
          </a:p>
          <a:p>
            <a:r>
              <a:rPr lang="en-US" altLang="ko-KR" dirty="0" smtClean="0"/>
              <a:t>h &lt;- 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('</a:t>
            </a:r>
            <a:r>
              <a:rPr lang="ko-KR" altLang="en-US" dirty="0" err="1" smtClean="0"/>
              <a:t>모르겠</a:t>
            </a:r>
            <a:r>
              <a:rPr lang="en-US" altLang="ko-KR" dirty="0" smtClean="0"/>
              <a:t>','',h)</a:t>
            </a:r>
          </a:p>
          <a:p>
            <a:r>
              <a:rPr lang="en-US" altLang="ko-KR" dirty="0" smtClean="0"/>
              <a:t>h &lt;- 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('</a:t>
            </a:r>
            <a:r>
              <a:rPr lang="ko-KR" altLang="en-US" dirty="0" smtClean="0"/>
              <a:t>이러</a:t>
            </a:r>
            <a:r>
              <a:rPr lang="en-US" altLang="ko-KR" dirty="0" smtClean="0"/>
              <a:t>','',h)</a:t>
            </a:r>
          </a:p>
          <a:p>
            <a:r>
              <a:rPr lang="en-US" altLang="ko-KR" dirty="0" smtClean="0"/>
              <a:t>h &lt;- 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('</a:t>
            </a:r>
            <a:r>
              <a:rPr lang="ko-KR" altLang="en-US" dirty="0" smtClean="0"/>
              <a:t>시시</a:t>
            </a:r>
            <a:r>
              <a:rPr lang="en-US" altLang="ko-KR" dirty="0" smtClean="0"/>
              <a:t>','',h)</a:t>
            </a:r>
          </a:p>
          <a:p>
            <a:r>
              <a:rPr lang="en-US" altLang="ko-KR" dirty="0" smtClean="0"/>
              <a:t>h &lt;- 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('</a:t>
            </a:r>
            <a:r>
              <a:rPr lang="ko-KR" altLang="en-US" dirty="0" err="1" smtClean="0"/>
              <a:t>닳도</a:t>
            </a:r>
            <a:r>
              <a:rPr lang="en-US" altLang="ko-KR" dirty="0" smtClean="0"/>
              <a:t>','',h)</a:t>
            </a:r>
          </a:p>
          <a:p>
            <a:r>
              <a:rPr lang="en-US" altLang="ko-KR" dirty="0" smtClean="0"/>
              <a:t>h &lt;- 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('</a:t>
            </a:r>
            <a:r>
              <a:rPr lang="ko-KR" altLang="en-US" dirty="0" err="1" smtClean="0"/>
              <a:t>좋았</a:t>
            </a:r>
            <a:r>
              <a:rPr lang="en-US" altLang="ko-KR" dirty="0" smtClean="0"/>
              <a:t>','',h)</a:t>
            </a:r>
          </a:p>
          <a:p>
            <a:r>
              <a:rPr lang="en-US" altLang="ko-KR" dirty="0" smtClean="0"/>
              <a:t>h &lt;- 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('</a:t>
            </a:r>
            <a:r>
              <a:rPr lang="ko-KR" altLang="en-US" dirty="0" smtClean="0"/>
              <a:t>싫증</a:t>
            </a:r>
            <a:r>
              <a:rPr lang="en-US" altLang="ko-KR" dirty="0" smtClean="0"/>
              <a:t>','',h)</a:t>
            </a:r>
          </a:p>
          <a:p>
            <a:r>
              <a:rPr lang="en-US" altLang="ko-KR" dirty="0" smtClean="0"/>
              <a:t>h &lt;- 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('</a:t>
            </a:r>
            <a:r>
              <a:rPr lang="ko-KR" altLang="en-US" dirty="0" err="1" smtClean="0"/>
              <a:t>마르</a:t>
            </a:r>
            <a:r>
              <a:rPr lang="en-US" altLang="ko-KR" dirty="0" smtClean="0"/>
              <a:t>','',h)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head(h, decreasing=T,100)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3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03648" y="1772816"/>
            <a:ext cx="64087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r>
              <a:rPr lang="en-US" altLang="ko-KR" dirty="0" smtClean="0"/>
              <a:t>#</a:t>
            </a:r>
            <a:r>
              <a:rPr lang="ko-KR" altLang="en-US" dirty="0" err="1" smtClean="0"/>
              <a:t>그림그리기</a:t>
            </a:r>
            <a:endParaRPr lang="ko-KR" altLang="en-US" dirty="0" smtClean="0"/>
          </a:p>
          <a:p>
            <a:r>
              <a:rPr lang="en-US" altLang="ko-KR" dirty="0" err="1" smtClean="0"/>
              <a:t>set.seed</a:t>
            </a:r>
            <a:r>
              <a:rPr lang="en-US" altLang="ko-KR" dirty="0" smtClean="0"/>
              <a:t>(1234)</a:t>
            </a:r>
          </a:p>
          <a:p>
            <a:r>
              <a:rPr lang="en-US" altLang="ko-KR" dirty="0" smtClean="0"/>
              <a:t>write(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(h), 'hN.txt') </a:t>
            </a:r>
          </a:p>
          <a:p>
            <a:r>
              <a:rPr lang="en-US" altLang="ko-KR" dirty="0" smtClean="0"/>
              <a:t>h &lt;- </a:t>
            </a:r>
            <a:r>
              <a:rPr lang="en-US" altLang="ko-KR" dirty="0" err="1" smtClean="0"/>
              <a:t>read.table</a:t>
            </a:r>
            <a:r>
              <a:rPr lang="en-US" altLang="ko-KR" dirty="0" smtClean="0"/>
              <a:t>('hN.txt')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h1&lt;- 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(h1)</a:t>
            </a:r>
          </a:p>
          <a:p>
            <a:r>
              <a:rPr lang="en-US" altLang="ko-KR" dirty="0" smtClean="0"/>
              <a:t># </a:t>
            </a:r>
            <a:r>
              <a:rPr lang="en-US" altLang="ko-KR" dirty="0" err="1" smtClean="0"/>
              <a:t>nrow</a:t>
            </a:r>
            <a:r>
              <a:rPr lang="ko-KR" altLang="en-US" dirty="0" smtClean="0"/>
              <a:t>로 값을 확인하고</a:t>
            </a:r>
          </a:p>
          <a:p>
            <a:endParaRPr lang="ko-KR" altLang="en-US" dirty="0" smtClean="0"/>
          </a:p>
          <a:p>
            <a:r>
              <a:rPr lang="en-US" altLang="ko-KR" dirty="0" err="1" smtClean="0"/>
              <a:t>nrow</a:t>
            </a:r>
            <a:r>
              <a:rPr lang="en-US" altLang="ko-KR" dirty="0" smtClean="0"/>
              <a:t>(h1)</a:t>
            </a:r>
          </a:p>
          <a:p>
            <a:r>
              <a:rPr lang="en-US" altLang="ko-KR" dirty="0" smtClean="0"/>
              <a:t>answer &lt;- table(h1)</a:t>
            </a:r>
          </a:p>
          <a:p>
            <a:r>
              <a:rPr lang="en-US" altLang="ko-KR" dirty="0" smtClean="0"/>
              <a:t>head(sort(answer, decreasing=T),20)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wordcloud</a:t>
            </a:r>
            <a:r>
              <a:rPr lang="en-US" altLang="ko-KR" dirty="0" smtClean="0"/>
              <a:t>(names(answer), 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 = answer, scale = c(5,0.1), </a:t>
            </a:r>
            <a:r>
              <a:rPr lang="en-US" altLang="ko-KR" dirty="0" err="1" smtClean="0"/>
              <a:t>rot.per</a:t>
            </a:r>
            <a:r>
              <a:rPr lang="en-US" altLang="ko-KR" dirty="0" smtClean="0"/>
              <a:t> =0.25, </a:t>
            </a:r>
            <a:r>
              <a:rPr lang="en-US" altLang="ko-KR" dirty="0" err="1" smtClean="0"/>
              <a:t>min.freq</a:t>
            </a:r>
            <a:r>
              <a:rPr lang="en-US" altLang="ko-KR" dirty="0" smtClean="0"/>
              <a:t> = 4,</a:t>
            </a:r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random.color</a:t>
            </a:r>
            <a:r>
              <a:rPr lang="en-US" altLang="ko-KR" dirty="0" smtClean="0"/>
              <a:t> = T, </a:t>
            </a:r>
            <a:r>
              <a:rPr lang="en-US" altLang="ko-KR" dirty="0" err="1" smtClean="0"/>
              <a:t>random.order</a:t>
            </a:r>
            <a:r>
              <a:rPr lang="en-US" altLang="ko-KR" dirty="0" smtClean="0"/>
              <a:t> = F, colors=</a:t>
            </a:r>
            <a:r>
              <a:rPr lang="en-US" altLang="ko-KR" dirty="0" err="1" smtClean="0"/>
              <a:t>palete</a:t>
            </a:r>
            <a:r>
              <a:rPr lang="en-US" altLang="ko-KR" dirty="0" smtClean="0"/>
              <a:t>, family='font')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331640" y="548680"/>
            <a:ext cx="6408712" cy="1008112"/>
          </a:xfrm>
        </p:spPr>
        <p:txBody>
          <a:bodyPr/>
          <a:lstStyle/>
          <a:p>
            <a:r>
              <a:rPr lang="ko-KR" altLang="en-US" dirty="0" err="1" smtClean="0"/>
              <a:t>워드클라우드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86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7" t="17570" r="18288" b="21901"/>
          <a:stretch/>
        </p:blipFill>
        <p:spPr bwMode="auto">
          <a:xfrm>
            <a:off x="1475656" y="404664"/>
            <a:ext cx="6516914" cy="6226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8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0" t="19330" r="32858" b="22680"/>
          <a:stretch/>
        </p:blipFill>
        <p:spPr bwMode="auto">
          <a:xfrm>
            <a:off x="1331640" y="476672"/>
            <a:ext cx="6342744" cy="5965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3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619</Words>
  <Application>Microsoft Office PowerPoint</Application>
  <PresentationFormat>화면 슬라이드 쇼(4:3)</PresentationFormat>
  <Paragraphs>128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남궁하영</vt:lpstr>
      <vt:lpstr>목차</vt:lpstr>
      <vt:lpstr>Library 불러오기</vt:lpstr>
      <vt:lpstr>파일 불러오고 지우기</vt:lpstr>
      <vt:lpstr>명사 추출 하고 지우기</vt:lpstr>
      <vt:lpstr>불용어 지우기</vt:lpstr>
      <vt:lpstr>워드클라우드 만들기</vt:lpstr>
      <vt:lpstr>PowerPoint 프레젠테이션</vt:lpstr>
      <vt:lpstr>PowerPoint 프레젠테이션</vt:lpstr>
      <vt:lpstr>ggplot을 이용한 top10</vt:lpstr>
      <vt:lpstr>백분율로 만들기</vt:lpstr>
      <vt:lpstr>PowerPoint 프레젠테이션</vt:lpstr>
      <vt:lpstr>원그래프</vt:lpstr>
      <vt:lpstr>PowerPoint 프레젠테이션</vt:lpstr>
      <vt:lpstr>Bar graph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</cp:revision>
  <dcterms:created xsi:type="dcterms:W3CDTF">2019-06-12T23:21:04Z</dcterms:created>
  <dcterms:modified xsi:type="dcterms:W3CDTF">2019-06-13T05:59:08Z</dcterms:modified>
</cp:coreProperties>
</file>