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-180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7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0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0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8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07FF-5F93-445E-84F7-0F7C840428C7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E936-E02E-4E22-8B52-4C579E31E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84"/>
            <a:ext cx="8678440" cy="4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570744" y="387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게제별로</a:t>
            </a:r>
            <a:r>
              <a:rPr lang="ko-KR" altLang="en-US" dirty="0" smtClean="0"/>
              <a:t> 입찰조정 마크 누르시면 </a:t>
            </a:r>
            <a:r>
              <a:rPr lang="en-US" altLang="ko-KR" dirty="0" smtClean="0"/>
              <a:t>%</a:t>
            </a:r>
            <a:r>
              <a:rPr lang="ko-KR" altLang="en-US" dirty="0" err="1" smtClean="0"/>
              <a:t>조절할수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맞춰서 </a:t>
            </a:r>
            <a:r>
              <a:rPr lang="ko-KR" altLang="en-US" dirty="0" err="1" smtClean="0"/>
              <a:t>입찰가</a:t>
            </a:r>
            <a:r>
              <a:rPr lang="ko-KR" altLang="en-US" dirty="0" smtClean="0"/>
              <a:t> 자동으로  조정하는 기능이에요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92229" y="9885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불을 해서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클릭하면 </a:t>
            </a:r>
            <a:r>
              <a:rPr lang="ko-KR" altLang="en-US" dirty="0" err="1" smtClean="0"/>
              <a:t>끝나는게</a:t>
            </a:r>
            <a:r>
              <a:rPr lang="ko-KR" altLang="en-US" dirty="0" smtClean="0"/>
              <a:t> 아닙니다 </a:t>
            </a:r>
            <a:r>
              <a:rPr lang="ko-KR" altLang="en-US" dirty="0" err="1" smtClean="0"/>
              <a:t>비딩은</a:t>
            </a:r>
            <a:r>
              <a:rPr lang="ko-KR" altLang="en-US" dirty="0" smtClean="0"/>
              <a:t> 입찰이고 경쟁셀러들끼리 낙찰을 해야 그 낙찰 </a:t>
            </a:r>
            <a:r>
              <a:rPr lang="en-US" altLang="ko-KR" dirty="0" smtClean="0"/>
              <a:t>CPC</a:t>
            </a:r>
            <a:r>
              <a:rPr lang="ko-KR" altLang="en-US" dirty="0" smtClean="0"/>
              <a:t>금액이 </a:t>
            </a:r>
            <a:r>
              <a:rPr lang="ko-KR" altLang="en-US" dirty="0" err="1" smtClean="0"/>
              <a:t>지출이되어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하루예산이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소모되는것입니다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86000" y="31058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됩니다 상세페이지에서도 낙찰이 되어 </a:t>
            </a:r>
            <a:r>
              <a:rPr lang="en-US" altLang="ko-KR" dirty="0" smtClean="0"/>
              <a:t>CPC </a:t>
            </a:r>
            <a:r>
              <a:rPr lang="ko-KR" altLang="en-US" dirty="0" smtClean="0"/>
              <a:t>지출이 </a:t>
            </a:r>
            <a:r>
              <a:rPr lang="ko-KR" altLang="en-US" dirty="0" err="1" smtClean="0"/>
              <a:t>나갑니다동일한</a:t>
            </a:r>
            <a:r>
              <a:rPr lang="ko-KR" altLang="en-US" dirty="0" smtClean="0"/>
              <a:t> 상품에 대해 서로 </a:t>
            </a:r>
            <a:r>
              <a:rPr lang="ko-KR" altLang="en-US" dirty="0" err="1" smtClean="0"/>
              <a:t>비딩을하는것이</a:t>
            </a:r>
            <a:r>
              <a:rPr lang="ko-KR" altLang="en-US" dirty="0" smtClean="0"/>
              <a:t> 아니고 해당 상품과 </a:t>
            </a:r>
            <a:r>
              <a:rPr lang="ko-KR" altLang="en-US" dirty="0" err="1" smtClean="0"/>
              <a:t>관련성있는</a:t>
            </a:r>
            <a:r>
              <a:rPr lang="ko-KR" altLang="en-US" dirty="0" smtClean="0"/>
              <a:t> 키워드에서 여러 셀러의 제품들이 서로 </a:t>
            </a:r>
            <a:r>
              <a:rPr lang="ko-KR" altLang="en-US" dirty="0" err="1" smtClean="0"/>
              <a:t>경쟁하는것으로</a:t>
            </a:r>
            <a:r>
              <a:rPr lang="ko-KR" altLang="en-US" dirty="0" smtClean="0"/>
              <a:t> 이해하시면 </a:t>
            </a:r>
            <a:r>
              <a:rPr lang="ko-KR" altLang="en-US" dirty="0" err="1" smtClean="0"/>
              <a:t>될듯합니다경쟁률이</a:t>
            </a:r>
            <a:r>
              <a:rPr lang="ko-KR" altLang="en-US" dirty="0" smtClean="0"/>
              <a:t> 있는 아이템일수록 </a:t>
            </a:r>
            <a:r>
              <a:rPr lang="ko-KR" altLang="en-US" dirty="0" err="1" smtClean="0"/>
              <a:t>비딩값이</a:t>
            </a:r>
            <a:r>
              <a:rPr lang="ko-KR" altLang="en-US" dirty="0" smtClean="0"/>
              <a:t> 비싸겠네요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6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45" y="0"/>
            <a:ext cx="93059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46767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이게 하루에 최대 </a:t>
            </a:r>
            <a:r>
              <a:rPr lang="ko-KR" altLang="en-US" dirty="0" err="1" smtClean="0"/>
              <a:t>얼마쓸껀지</a:t>
            </a:r>
            <a:r>
              <a:rPr lang="ko-KR" altLang="en-US" dirty="0" smtClean="0"/>
              <a:t> 막아주는 </a:t>
            </a:r>
            <a:r>
              <a:rPr lang="ko-KR" altLang="en-US" dirty="0" err="1" smtClean="0"/>
              <a:t>시스템이였군요</a:t>
            </a:r>
            <a:r>
              <a:rPr lang="ko-KR" altLang="en-US" dirty="0" smtClean="0"/>
              <a:t> 설정된 </a:t>
            </a:r>
            <a:r>
              <a:rPr lang="ko-KR" altLang="en-US" dirty="0" err="1" smtClean="0"/>
              <a:t>비딩값으로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나가는게</a:t>
            </a:r>
            <a:r>
              <a:rPr lang="ko-KR" altLang="en-US" dirty="0" smtClean="0"/>
              <a:t> 아니고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금액으로 </a:t>
            </a:r>
            <a:r>
              <a:rPr lang="en-US" altLang="ko-KR" dirty="0" smtClean="0"/>
              <a:t>0.01</a:t>
            </a:r>
            <a:r>
              <a:rPr lang="ko-KR" altLang="en-US" dirty="0" smtClean="0"/>
              <a:t>이 더해진 값으로 나갑니다 그 제품의 경쟁 셀러들이 제시한 입찰가격에서 결정됩니다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8180" y="25266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게제별로</a:t>
            </a:r>
            <a:r>
              <a:rPr lang="ko-KR" altLang="en-US" dirty="0" smtClean="0"/>
              <a:t> 입찰조정 마크 누르시면 </a:t>
            </a:r>
            <a:r>
              <a:rPr lang="en-US" altLang="ko-KR" dirty="0" smtClean="0"/>
              <a:t>%</a:t>
            </a:r>
            <a:r>
              <a:rPr lang="ko-KR" altLang="en-US" dirty="0" err="1" smtClean="0"/>
              <a:t>조절할수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거기에 맞춰서 </a:t>
            </a:r>
            <a:r>
              <a:rPr lang="ko-KR" altLang="en-US" dirty="0" err="1" smtClean="0"/>
              <a:t>입찰가</a:t>
            </a:r>
            <a:r>
              <a:rPr lang="ko-KR" altLang="en-US" dirty="0" smtClean="0"/>
              <a:t> 자동으로  조정하는 기능이에요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8180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비드값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달러로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동적증감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고정값</a:t>
            </a:r>
            <a:r>
              <a:rPr lang="ko-KR" altLang="en-US" dirty="0" smtClean="0"/>
              <a:t> 그리고 배치 위치에 따란 금액은 아래와 같습니다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2" y="0"/>
            <a:ext cx="6734721" cy="417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46531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상단 가로로 큰 </a:t>
            </a:r>
            <a:r>
              <a:rPr lang="en-US" altLang="ko-KR" dirty="0" smtClean="0"/>
              <a:t>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Sponsored Brands</a:t>
            </a:r>
            <a:r>
              <a:rPr lang="ko-KR" altLang="en-US" dirty="0" smtClean="0"/>
              <a:t>광고로 </a:t>
            </a:r>
            <a:r>
              <a:rPr lang="ko-KR" altLang="en-US" dirty="0" err="1" smtClean="0"/>
              <a:t>브랜드레지스트리</a:t>
            </a:r>
            <a:r>
              <a:rPr lang="ko-KR" altLang="en-US" dirty="0" smtClean="0"/>
              <a:t> 회원들이 </a:t>
            </a:r>
            <a:r>
              <a:rPr lang="ko-KR" altLang="en-US" dirty="0" err="1" smtClean="0"/>
              <a:t>쓸수있는</a:t>
            </a:r>
            <a:r>
              <a:rPr lang="ko-KR" altLang="en-US" dirty="0" smtClean="0"/>
              <a:t> 광고영역입니다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아래 </a:t>
            </a:r>
            <a:r>
              <a:rPr lang="ko-KR" altLang="en-US" dirty="0" err="1" smtClean="0"/>
              <a:t>두군데</a:t>
            </a:r>
            <a:r>
              <a:rPr lang="ko-KR" altLang="en-US" dirty="0" smtClean="0"/>
              <a:t> 광고영역은 </a:t>
            </a:r>
            <a:r>
              <a:rPr lang="en-US" altLang="ko-KR" dirty="0" smtClean="0"/>
              <a:t>Top of search</a:t>
            </a:r>
            <a:r>
              <a:rPr lang="ko-KR" altLang="en-US" dirty="0" smtClean="0"/>
              <a:t>라고 부르는 스폰서 영역입니다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84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580"/>
            <a:ext cx="7235563" cy="556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76056" y="6165304"/>
            <a:ext cx="3554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Product pages </a:t>
            </a:r>
            <a:r>
              <a:rPr lang="ko-KR" altLang="en-US" dirty="0" smtClean="0"/>
              <a:t>라는 영역입니다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75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0" y="86559"/>
            <a:ext cx="8093682" cy="384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6000" y="45774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이영역은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ROS rest of search</a:t>
            </a:r>
            <a:r>
              <a:rPr lang="ko-KR" altLang="en-US" dirty="0" smtClean="0"/>
              <a:t>라고 부르는 </a:t>
            </a:r>
            <a:r>
              <a:rPr lang="ko-KR" altLang="en-US" dirty="0" err="1" smtClean="0"/>
              <a:t>영역입니스폰서드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없는건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오가닉</a:t>
            </a:r>
            <a:r>
              <a:rPr lang="ko-KR" altLang="en-US" dirty="0" smtClean="0"/>
              <a:t> 영역이라고 </a:t>
            </a:r>
            <a:r>
              <a:rPr lang="ko-KR" altLang="en-US" dirty="0" err="1" smtClean="0"/>
              <a:t>보심됩니다</a:t>
            </a:r>
            <a:r>
              <a:rPr lang="ko-KR" altLang="en-US" dirty="0" smtClean="0"/>
              <a:t> 그 영역에선 </a:t>
            </a:r>
            <a:r>
              <a:rPr lang="ko-KR" altLang="en-US" dirty="0" err="1" smtClean="0"/>
              <a:t>광고없이</a:t>
            </a:r>
            <a:r>
              <a:rPr lang="ko-KR" altLang="en-US" dirty="0" smtClean="0"/>
              <a:t> 순위가 올라온 거로 </a:t>
            </a:r>
            <a:r>
              <a:rPr lang="ko-KR" altLang="en-US" dirty="0" err="1" smtClean="0"/>
              <a:t>오가닉</a:t>
            </a:r>
            <a:r>
              <a:rPr lang="ko-KR" altLang="en-US" dirty="0" smtClean="0"/>
              <a:t> 매출이 일어날수 있죠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86000" y="31058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제품 제목</a:t>
            </a:r>
            <a:endParaRPr lang="en-US" altLang="ko-KR" dirty="0"/>
          </a:p>
          <a:p>
            <a:r>
              <a:rPr lang="ko-KR" altLang="en-US" dirty="0" smtClean="0"/>
              <a:t>상품의 특징을 잘 표현하도록 핵심 정보 포함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26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Sponsored </a:t>
            </a:r>
            <a:r>
              <a:rPr lang="ko-KR" altLang="en-US" dirty="0" smtClean="0"/>
              <a:t>문구가 없이도 어떤 키워드로 검색했는데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 올라와있으면 그 키워드에서 광고 없이도 잘 판매된다는 의미 입니다</a:t>
            </a:r>
          </a:p>
          <a:p>
            <a:r>
              <a:rPr lang="ko-KR" altLang="en-US" dirty="0" smtClean="0"/>
              <a:t>그런데 보통 신규셀러가 </a:t>
            </a:r>
            <a:r>
              <a:rPr lang="ko-KR" altLang="en-US" dirty="0" err="1" smtClean="0"/>
              <a:t>신규상품를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하게될경우</a:t>
            </a:r>
            <a:r>
              <a:rPr lang="ko-KR" altLang="en-US" dirty="0" smtClean="0"/>
              <a:t> 그 수많은 경쟁 제품들을 뚫고 자연스럽게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페이지는 </a:t>
            </a:r>
            <a:r>
              <a:rPr lang="ko-KR" altLang="en-US" dirty="0" err="1" smtClean="0"/>
              <a:t>못가겠죠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그래서 그 키워드를 검색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제품이 </a:t>
            </a:r>
            <a:r>
              <a:rPr lang="ko-KR" altLang="en-US" dirty="0" err="1" smtClean="0"/>
              <a:t>뜰수</a:t>
            </a:r>
            <a:r>
              <a:rPr lang="ko-KR" altLang="en-US" dirty="0" smtClean="0"/>
              <a:t> 있게 광고를 </a:t>
            </a:r>
            <a:r>
              <a:rPr lang="ko-KR" altLang="en-US" dirty="0" err="1" smtClean="0"/>
              <a:t>하는겁니다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만약 그 키워드를 쳤는데 광고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 노출이 되면 당연히 그 키워드에서 해당 상품 광고를 할 필요가 없겠죠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9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419350"/>
            <a:ext cx="9229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79712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이번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월에 발표한 아마존 </a:t>
            </a:r>
            <a:r>
              <a:rPr lang="en-US" altLang="ko-KR" dirty="0" smtClean="0"/>
              <a:t>PPC </a:t>
            </a:r>
            <a:r>
              <a:rPr lang="ko-KR" altLang="en-US" dirty="0" err="1" smtClean="0"/>
              <a:t>기능중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Placements </a:t>
            </a:r>
            <a:r>
              <a:rPr lang="ko-KR" altLang="en-US" dirty="0" smtClean="0"/>
              <a:t>기능이 있습니다 키워드</a:t>
            </a:r>
            <a:r>
              <a:rPr lang="en-US" altLang="ko-KR" dirty="0" smtClean="0"/>
              <a:t>-ASIN-</a:t>
            </a:r>
            <a:r>
              <a:rPr lang="ko-KR" altLang="en-US" dirty="0" smtClean="0"/>
              <a:t>타이틀이 유기적으로 연결되어 키워드 광고만 했는데도 </a:t>
            </a:r>
            <a:r>
              <a:rPr lang="ko-KR" altLang="en-US" dirty="0" err="1" smtClean="0"/>
              <a:t>프로덕페이지에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ASIN</a:t>
            </a:r>
            <a:r>
              <a:rPr lang="ko-KR" altLang="en-US" dirty="0" smtClean="0"/>
              <a:t>광고만 했는데도 </a:t>
            </a:r>
            <a:r>
              <a:rPr lang="en-US" altLang="ko-KR" dirty="0" smtClean="0"/>
              <a:t>Top of search</a:t>
            </a:r>
            <a:r>
              <a:rPr lang="ko-KR" altLang="en-US" dirty="0" smtClean="0"/>
              <a:t>에 광고가 노출되는 기능입니다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0"/>
            <a:ext cx="90392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4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32" y="30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광고영역은 아니지만 상품페이지 하단에 </a:t>
            </a:r>
            <a:r>
              <a:rPr lang="en-US" altLang="ko-KR" dirty="0" err="1"/>
              <a:t>frequantely</a:t>
            </a:r>
            <a:r>
              <a:rPr lang="en-US" altLang="ko-KR" dirty="0"/>
              <a:t> bought together </a:t>
            </a:r>
            <a:r>
              <a:rPr lang="ko-KR" altLang="en-US" dirty="0"/>
              <a:t>영역이 있어요</a:t>
            </a:r>
            <a:r>
              <a:rPr lang="en-US" altLang="ko-KR" dirty="0"/>
              <a:t>. </a:t>
            </a:r>
            <a:r>
              <a:rPr lang="ko-KR" altLang="en-US" dirty="0"/>
              <a:t>여기 집어넣는 방법은 각기 다른 고객이 같은 구성으로 하루에 </a:t>
            </a:r>
            <a:r>
              <a:rPr lang="en-US" altLang="ko-KR" dirty="0"/>
              <a:t>3</a:t>
            </a:r>
            <a:r>
              <a:rPr lang="ko-KR" altLang="en-US" dirty="0" err="1"/>
              <a:t>명이상</a:t>
            </a:r>
            <a:r>
              <a:rPr lang="ko-KR" altLang="en-US" dirty="0"/>
              <a:t> 사면 꽂힌다고 하는데 이 </a:t>
            </a:r>
            <a:r>
              <a:rPr lang="ko-KR" altLang="en-US" dirty="0" err="1"/>
              <a:t>알고리듬을</a:t>
            </a:r>
            <a:r>
              <a:rPr lang="ko-KR" altLang="en-US" dirty="0"/>
              <a:t> 이용해서 자기경쟁 </a:t>
            </a:r>
            <a:r>
              <a:rPr lang="ko-KR" altLang="en-US" dirty="0" err="1"/>
              <a:t>베셀</a:t>
            </a:r>
            <a:r>
              <a:rPr lang="ko-KR" altLang="en-US" dirty="0"/>
              <a:t> 상품이랑 묶어서 같이 인위적으로 판매든 </a:t>
            </a:r>
            <a:r>
              <a:rPr lang="ko-KR" altLang="en-US" dirty="0" err="1"/>
              <a:t>기브어웨이든</a:t>
            </a:r>
            <a:r>
              <a:rPr lang="ko-KR" altLang="en-US" dirty="0"/>
              <a:t> 유도해서 </a:t>
            </a:r>
            <a:r>
              <a:rPr lang="ko-KR" altLang="en-US" dirty="0" err="1"/>
              <a:t>꽂는것도</a:t>
            </a:r>
            <a:r>
              <a:rPr lang="ko-KR" altLang="en-US" dirty="0"/>
              <a:t> 전략입니다</a:t>
            </a:r>
            <a:r>
              <a:rPr lang="en-US" altLang="ko-KR" dirty="0"/>
              <a:t>. </a:t>
            </a:r>
            <a:r>
              <a:rPr lang="ko-KR" altLang="en-US" dirty="0"/>
              <a:t>이 곳을 통한 </a:t>
            </a:r>
            <a:r>
              <a:rPr lang="ko-KR" altLang="en-US" dirty="0" err="1"/>
              <a:t>트래픽이</a:t>
            </a:r>
            <a:r>
              <a:rPr lang="ko-KR" altLang="en-US" dirty="0"/>
              <a:t> </a:t>
            </a:r>
            <a:r>
              <a:rPr lang="en-US" altLang="ko-KR" dirty="0"/>
              <a:t>10%</a:t>
            </a:r>
            <a:r>
              <a:rPr lang="ko-KR" altLang="en-US" dirty="0"/>
              <a:t>정도 차지한다고 하니 꽂기만 하면 공짜 </a:t>
            </a:r>
            <a:r>
              <a:rPr lang="ko-KR" altLang="en-US" dirty="0" err="1"/>
              <a:t>트래픽이죠</a:t>
            </a:r>
            <a:r>
              <a:rPr lang="en-US" altLang="ko-KR" dirty="0"/>
              <a:t>. </a:t>
            </a:r>
            <a:r>
              <a:rPr lang="ko-KR" altLang="en-US" dirty="0"/>
              <a:t>근데 경쟁이 센 아이템은 </a:t>
            </a:r>
            <a:r>
              <a:rPr lang="en-US" altLang="ko-KR" dirty="0"/>
              <a:t>3</a:t>
            </a:r>
            <a:r>
              <a:rPr lang="ko-KR" altLang="en-US" dirty="0"/>
              <a:t>명 가지고는 힘들 수 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3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344</Words>
  <Application>Microsoft Office PowerPoint</Application>
  <PresentationFormat>화면 슬라이드 쇼(4:3)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2019-06-27T04:26:53Z</dcterms:created>
  <dcterms:modified xsi:type="dcterms:W3CDTF">2019-06-27T04:46:05Z</dcterms:modified>
</cp:coreProperties>
</file>