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4" autoAdjust="0"/>
    <p:restoredTop sz="94660"/>
  </p:normalViewPr>
  <p:slideViewPr>
    <p:cSldViewPr>
      <p:cViewPr varScale="1">
        <p:scale>
          <a:sx n="82" d="100"/>
          <a:sy n="82" d="100"/>
        </p:scale>
        <p:origin x="-90" y="-6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ED40-C741-4AFF-AB8E-65D6683B6DEC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CE64-6040-4A38-BF95-DC4DFCB81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97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ED40-C741-4AFF-AB8E-65D6683B6DEC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CE64-6040-4A38-BF95-DC4DFCB81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96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ED40-C741-4AFF-AB8E-65D6683B6DEC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CE64-6040-4A38-BF95-DC4DFCB81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2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ED40-C741-4AFF-AB8E-65D6683B6DEC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CE64-6040-4A38-BF95-DC4DFCB81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39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3384376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gradFill>
              <a:gsLst>
                <a:gs pos="48000">
                  <a:srgbClr val="FFFF00">
                    <a:lumMod val="50000"/>
                    <a:lumOff val="50000"/>
                  </a:srgbClr>
                </a:gs>
                <a:gs pos="0">
                  <a:srgbClr val="0070C0">
                    <a:lumMod val="97000"/>
                    <a:lumOff val="3000"/>
                  </a:srgbClr>
                </a:gs>
                <a:gs pos="100000">
                  <a:srgbClr val="FF0000">
                    <a:alpha val="71000"/>
                    <a:lumMod val="42000"/>
                    <a:lumOff val="58000"/>
                  </a:srgb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 rot="16200000">
            <a:off x="6996532" y="-914715"/>
            <a:ext cx="396045" cy="3898892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48000">
                  <a:srgbClr val="FFFF00">
                    <a:lumMod val="50000"/>
                    <a:lumOff val="50000"/>
                  </a:srgbClr>
                </a:gs>
                <a:gs pos="0">
                  <a:srgbClr val="0070C0">
                    <a:lumMod val="97000"/>
                    <a:lumOff val="3000"/>
                  </a:srgbClr>
                </a:gs>
                <a:gs pos="100000">
                  <a:srgbClr val="FF0000">
                    <a:alpha val="71000"/>
                    <a:lumMod val="42000"/>
                    <a:lumOff val="58000"/>
                  </a:srgb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 rot="16200000">
            <a:off x="6997317" y="980492"/>
            <a:ext cx="396045" cy="3898892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48000">
                  <a:srgbClr val="FFFF00">
                    <a:lumMod val="50000"/>
                    <a:lumOff val="50000"/>
                  </a:srgbClr>
                </a:gs>
                <a:gs pos="0">
                  <a:srgbClr val="0070C0">
                    <a:lumMod val="97000"/>
                    <a:lumOff val="3000"/>
                  </a:srgbClr>
                </a:gs>
                <a:gs pos="100000">
                  <a:srgbClr val="FF0000">
                    <a:alpha val="71000"/>
                    <a:lumMod val="42000"/>
                    <a:lumOff val="58000"/>
                  </a:srgb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 rot="16200000">
            <a:off x="7012347" y="2818238"/>
            <a:ext cx="396045" cy="3898892"/>
          </a:xfrm>
          <a:prstGeom prst="rect">
            <a:avLst/>
          </a:prstGeom>
          <a:solidFill>
            <a:schemeClr val="bg1"/>
          </a:solidFill>
          <a:ln w="76200">
            <a:gradFill>
              <a:gsLst>
                <a:gs pos="48000">
                  <a:srgbClr val="FFFF00">
                    <a:lumMod val="50000"/>
                    <a:lumOff val="50000"/>
                  </a:srgbClr>
                </a:gs>
                <a:gs pos="0">
                  <a:srgbClr val="0070C0">
                    <a:lumMod val="97000"/>
                    <a:lumOff val="3000"/>
                  </a:srgbClr>
                </a:gs>
                <a:gs pos="100000">
                  <a:srgbClr val="FF0000">
                    <a:alpha val="71000"/>
                    <a:lumMod val="42000"/>
                    <a:lumOff val="58000"/>
                  </a:srgb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18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ED40-C741-4AFF-AB8E-65D6683B6DEC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CE64-6040-4A38-BF95-DC4DFCB81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32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ED40-C741-4AFF-AB8E-65D6683B6DEC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CE64-6040-4A38-BF95-DC4DFCB81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4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ED40-C741-4AFF-AB8E-65D6683B6DEC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CE64-6040-4A38-BF95-DC4DFCB81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4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ED40-C741-4AFF-AB8E-65D6683B6DEC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CE64-6040-4A38-BF95-DC4DFCB81F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gradFill>
              <a:gsLst>
                <a:gs pos="48000">
                  <a:srgbClr val="FFFF00">
                    <a:lumMod val="50000"/>
                    <a:lumOff val="50000"/>
                  </a:srgbClr>
                </a:gs>
                <a:gs pos="0">
                  <a:srgbClr val="0070C0">
                    <a:lumMod val="97000"/>
                    <a:lumOff val="3000"/>
                  </a:srgbClr>
                </a:gs>
                <a:gs pos="100000">
                  <a:srgbClr val="FF0000">
                    <a:alpha val="71000"/>
                    <a:lumMod val="42000"/>
                    <a:lumOff val="58000"/>
                  </a:srgb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ED40-C741-4AFF-AB8E-65D6683B6DEC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CE64-6040-4A38-BF95-DC4DFCB81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ED40-C741-4AFF-AB8E-65D6683B6DEC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FCE64-6040-4A38-BF95-DC4DFCB81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24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FED40-C741-4AFF-AB8E-65D6683B6DEC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FCE64-6040-4A38-BF95-DC4DFCB81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2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insta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763688" y="2274838"/>
            <a:ext cx="56166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인스타그램</a:t>
            </a:r>
            <a:r>
              <a:rPr lang="ko-KR" altLang="en-US" sz="72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sz="72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7200" b="1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크롤링</a:t>
            </a:r>
            <a:r>
              <a:rPr lang="ko-KR" altLang="en-US" sz="7200" b="1" dirty="0" smtClean="0">
                <a:latin typeface="나눔고딕 에코 ExtraBold" panose="020D0904000000000000" pitchFamily="50" charset="-127"/>
                <a:ea typeface="나눔고딕 에코 ExtraBold" panose="020D0904000000000000" pitchFamily="50" charset="-127"/>
              </a:rPr>
              <a:t> </a:t>
            </a:r>
            <a:endParaRPr lang="ko-KR" altLang="en-US" sz="7200" b="1" dirty="0">
              <a:latin typeface="나눔고딕 에코 ExtraBold" panose="020D0904000000000000" pitchFamily="50" charset="-127"/>
              <a:ea typeface="나눔고딕 에코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9984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4" t="52249" r="54028" b="33359"/>
          <a:stretch/>
        </p:blipFill>
        <p:spPr bwMode="auto">
          <a:xfrm>
            <a:off x="611560" y="980728"/>
            <a:ext cx="8047949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63226" y="3068960"/>
            <a:ext cx="55446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– </a:t>
            </a:r>
            <a:r>
              <a:rPr lang="ko-KR" altLang="en-US" dirty="0" smtClean="0"/>
              <a:t>저장한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파일 불러오기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2 – </a:t>
            </a:r>
            <a:r>
              <a:rPr lang="ko-KR" altLang="en-US" dirty="0" err="1" smtClean="0"/>
              <a:t>정규식으로</a:t>
            </a:r>
            <a:r>
              <a:rPr lang="ko-KR" altLang="en-US" dirty="0" smtClean="0"/>
              <a:t> 제거하기</a:t>
            </a:r>
            <a:endParaRPr lang="en-US" altLang="ko-KR" dirty="0" smtClean="0"/>
          </a:p>
          <a:p>
            <a:r>
              <a:rPr lang="en-US" altLang="ko-KR" dirty="0" smtClean="0"/>
              <a:t>3 –  </a:t>
            </a:r>
            <a:r>
              <a:rPr lang="en-US" altLang="ko-KR" dirty="0" err="1" smtClean="0"/>
              <a:t>stopword</a:t>
            </a:r>
            <a:r>
              <a:rPr lang="ko-KR" altLang="en-US" dirty="0"/>
              <a:t> </a:t>
            </a:r>
            <a:r>
              <a:rPr lang="ko-KR" altLang="en-US" dirty="0" err="1" smtClean="0"/>
              <a:t>변수안에</a:t>
            </a:r>
            <a:r>
              <a:rPr lang="ko-KR" altLang="en-US" dirty="0" smtClean="0"/>
              <a:t> 지우고 싶은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저장하기</a:t>
            </a:r>
            <a:endParaRPr lang="en-US" altLang="ko-KR" dirty="0" smtClean="0"/>
          </a:p>
          <a:p>
            <a:r>
              <a:rPr lang="en-US" altLang="ko-KR" dirty="0" smtClean="0"/>
              <a:t>4 – </a:t>
            </a:r>
            <a:r>
              <a:rPr lang="ko-KR" altLang="en-US" dirty="0" err="1" smtClean="0"/>
              <a:t>구글링으로</a:t>
            </a:r>
            <a:r>
              <a:rPr lang="ko-KR" altLang="en-US" dirty="0" smtClean="0"/>
              <a:t> 가지고 온 해석 불가 코드 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사용하면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가 더 지저분해진다</a:t>
            </a:r>
            <a:endParaRPr lang="en-US" altLang="ko-KR" dirty="0" smtClean="0"/>
          </a:p>
          <a:p>
            <a:r>
              <a:rPr lang="en-US" altLang="ko-KR" dirty="0" smtClean="0"/>
              <a:t>5 – </a:t>
            </a:r>
            <a:r>
              <a:rPr lang="ko-KR" altLang="en-US" dirty="0" err="1" smtClean="0"/>
              <a:t>워드클라우드에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넣기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 – </a:t>
            </a:r>
            <a:r>
              <a:rPr lang="en-US" altLang="ko-KR" dirty="0" err="1" smtClean="0"/>
              <a:t>instagram</a:t>
            </a:r>
            <a:r>
              <a:rPr lang="ko-KR" altLang="en-US" dirty="0" smtClean="0"/>
              <a:t>이미지 파일을 가져오기</a:t>
            </a:r>
            <a:endParaRPr lang="en-US" altLang="ko-KR" dirty="0" smtClean="0"/>
          </a:p>
          <a:p>
            <a:r>
              <a:rPr lang="en-US" altLang="ko-KR" dirty="0" smtClean="0"/>
              <a:t>2 – </a:t>
            </a:r>
            <a:r>
              <a:rPr lang="ko-KR" altLang="en-US" dirty="0" smtClean="0"/>
              <a:t>이미지파일에 컬러를 빼오기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4270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29833" r="54525" b="55185"/>
          <a:stretch/>
        </p:blipFill>
        <p:spPr bwMode="auto">
          <a:xfrm>
            <a:off x="1187624" y="1268760"/>
            <a:ext cx="6754316" cy="154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83768" y="3645024"/>
            <a:ext cx="4464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 – </a:t>
            </a:r>
            <a:r>
              <a:rPr lang="ko-KR" altLang="en-US" dirty="0" smtClean="0"/>
              <a:t>중복</a:t>
            </a:r>
            <a:endParaRPr lang="en-US" altLang="ko-KR" dirty="0" smtClean="0"/>
          </a:p>
          <a:p>
            <a:r>
              <a:rPr lang="en-US" altLang="ko-KR" dirty="0" smtClean="0"/>
              <a:t>4 – </a:t>
            </a:r>
            <a:r>
              <a:rPr lang="en-US" altLang="ko-KR" dirty="0" err="1" smtClean="0"/>
              <a:t>plt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픽셀사이즈 결정하기</a:t>
            </a:r>
            <a:endParaRPr lang="en-US" altLang="ko-KR" dirty="0" smtClean="0"/>
          </a:p>
          <a:p>
            <a:r>
              <a:rPr lang="en-US" altLang="ko-KR" dirty="0" smtClean="0"/>
              <a:t>5 – </a:t>
            </a:r>
            <a:r>
              <a:rPr lang="ko-KR" altLang="en-US" dirty="0" smtClean="0"/>
              <a:t>축 안보이게 하기</a:t>
            </a:r>
            <a:endParaRPr lang="en-US" altLang="ko-KR" dirty="0" smtClean="0"/>
          </a:p>
          <a:p>
            <a:r>
              <a:rPr lang="en-US" altLang="ko-KR" dirty="0" smtClean="0"/>
              <a:t>6 – </a:t>
            </a:r>
          </a:p>
          <a:p>
            <a:r>
              <a:rPr lang="en-US" altLang="ko-KR" dirty="0" smtClean="0"/>
              <a:t>7 – </a:t>
            </a:r>
            <a:r>
              <a:rPr lang="en-US" altLang="ko-KR" dirty="0" err="1" smtClean="0"/>
              <a:t>plt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전체적인 틀 설정하기</a:t>
            </a:r>
            <a:endParaRPr lang="en-US" altLang="ko-KR" dirty="0" smtClean="0"/>
          </a:p>
          <a:p>
            <a:r>
              <a:rPr lang="en-US" altLang="ko-KR" dirty="0" smtClean="0"/>
              <a:t>8 – </a:t>
            </a:r>
          </a:p>
          <a:p>
            <a:r>
              <a:rPr lang="en-US" altLang="ko-KR" dirty="0" smtClean="0"/>
              <a:t>9 –  </a:t>
            </a:r>
            <a:r>
              <a:rPr lang="ko-KR" altLang="en-US" dirty="0" smtClean="0"/>
              <a:t>보여줘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67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8" y="116632"/>
            <a:ext cx="7097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140932"/>
            <a:ext cx="1584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목</a:t>
            </a:r>
            <a:r>
              <a:rPr lang="ko-KR" altLang="en-US" sz="72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576163" y="764704"/>
            <a:ext cx="11639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Crawl</a:t>
            </a:r>
            <a:endParaRPr lang="en-US" altLang="ko-KR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74367" y="2705035"/>
            <a:ext cx="1165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전처리</a:t>
            </a:r>
            <a:endParaRPr lang="ko-KR" altLang="en-US" sz="2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84746" y="4581128"/>
            <a:ext cx="2146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워드클라우드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72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20938" y="188640"/>
            <a:ext cx="525658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Crawl</a:t>
            </a:r>
            <a:r>
              <a:rPr lang="ko-KR" altLang="en-US" sz="40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작업순서</a:t>
            </a:r>
            <a:endParaRPr lang="en-US" altLang="ko-KR" sz="40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sz="4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 b="1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인스타그램</a:t>
            </a:r>
            <a:r>
              <a:rPr lang="ko-KR" altLang="en-US" sz="24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태그  </a:t>
            </a:r>
            <a:r>
              <a:rPr lang="en-US" altLang="ko-KR" sz="2400" b="1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url</a:t>
            </a:r>
            <a:r>
              <a:rPr lang="ko-KR" altLang="en-US" sz="24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접속</a:t>
            </a:r>
            <a:endParaRPr lang="en-US" altLang="ko-KR" sz="24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457200" indent="-457200" algn="ctr">
              <a:buAutoNum type="arabicPeriod"/>
            </a:pPr>
            <a:endParaRPr lang="en-US" altLang="ko-KR" sz="24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4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4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접속</a:t>
            </a:r>
            <a:r>
              <a:rPr lang="en-US" altLang="ko-KR" sz="2400" b="1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url</a:t>
            </a:r>
            <a:r>
              <a:rPr lang="en-US" altLang="ko-KR" sz="24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400" b="1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첫번째</a:t>
            </a:r>
            <a:r>
              <a:rPr lang="ko-KR" altLang="en-US" sz="24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사진 클릭</a:t>
            </a:r>
            <a:endParaRPr lang="en-US" altLang="ko-KR" sz="24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sz="24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4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24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클릭한 현재</a:t>
            </a:r>
            <a:r>
              <a:rPr lang="en-US" altLang="ko-KR" sz="2400" b="1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url</a:t>
            </a:r>
            <a:r>
              <a:rPr lang="en-US" altLang="ko-KR" sz="24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4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알기</a:t>
            </a:r>
            <a:endParaRPr lang="en-US" altLang="ko-KR" sz="24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sz="24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4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</a:t>
            </a:r>
            <a:r>
              <a:rPr lang="ko-KR" altLang="en-US" sz="24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현재 </a:t>
            </a:r>
            <a:r>
              <a:rPr lang="en-US" altLang="ko-KR" sz="2400" b="1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url</a:t>
            </a:r>
            <a:r>
              <a:rPr lang="ko-KR" altLang="en-US" sz="24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의 </a:t>
            </a:r>
            <a:r>
              <a:rPr lang="en-US" altLang="ko-KR" sz="24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&lt;title&gt;</a:t>
            </a:r>
            <a:r>
              <a:rPr lang="ko-KR" altLang="en-US" sz="24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가져오기</a:t>
            </a:r>
            <a:endParaRPr lang="en-US" altLang="ko-KR" sz="24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sz="24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4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 </a:t>
            </a:r>
            <a:r>
              <a:rPr lang="ko-KR" altLang="en-US" sz="24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가져온 </a:t>
            </a:r>
            <a:r>
              <a:rPr lang="en-US" altLang="ko-KR" sz="24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&lt;title&gt; </a:t>
            </a:r>
            <a:r>
              <a:rPr lang="ko-KR" altLang="en-US" sz="24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파일로 저장</a:t>
            </a:r>
            <a:endParaRPr lang="en-US" altLang="ko-KR" sz="24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sz="24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4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6. </a:t>
            </a:r>
            <a:r>
              <a:rPr lang="ko-KR" altLang="en-US" sz="24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다음 사진 넘어가기</a:t>
            </a:r>
            <a:endParaRPr lang="en-US" altLang="ko-KR" sz="24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endParaRPr lang="en-US" altLang="ko-KR" sz="24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4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7. 2</a:t>
            </a:r>
            <a:r>
              <a:rPr lang="ko-KR" altLang="en-US" sz="2400" b="1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번으로 넘어가기</a:t>
            </a:r>
            <a:endParaRPr lang="en-US" altLang="ko-KR" sz="2400" b="1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en-US" altLang="ko-KR" sz="2400" b="1" dirty="0" smtClean="0"/>
              <a:t>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1705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3" t="16256" r="24783" b="8784"/>
          <a:stretch/>
        </p:blipFill>
        <p:spPr bwMode="auto">
          <a:xfrm>
            <a:off x="107504" y="116632"/>
            <a:ext cx="7074599" cy="6696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292080" y="141926"/>
            <a:ext cx="424847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 </a:t>
            </a:r>
            <a:r>
              <a:rPr lang="en-US" altLang="ko-KR" dirty="0" smtClean="0"/>
              <a:t>– crawl</a:t>
            </a:r>
            <a:r>
              <a:rPr lang="ko-KR" altLang="en-US" dirty="0" smtClean="0"/>
              <a:t>하고 싶은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가져오기</a:t>
            </a:r>
            <a:r>
              <a:rPr lang="ko-KR" altLang="en-US" dirty="0"/>
              <a:t> </a:t>
            </a:r>
            <a:br>
              <a:rPr lang="ko-KR" altLang="en-US" dirty="0"/>
            </a:br>
            <a:r>
              <a:rPr lang="en-US" altLang="ko-KR" dirty="0"/>
              <a:t>3 - 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4 </a:t>
            </a:r>
            <a:r>
              <a:rPr lang="en-US" altLang="ko-KR" dirty="0" smtClean="0"/>
              <a:t>~7 - </a:t>
            </a:r>
            <a:r>
              <a:rPr lang="ko-KR" altLang="en-US" dirty="0" err="1" smtClean="0"/>
              <a:t>유투브로</a:t>
            </a:r>
            <a:r>
              <a:rPr lang="ko-KR" altLang="en-US" dirty="0" smtClean="0"/>
              <a:t> 가지고 온 코드</a:t>
            </a:r>
            <a:endParaRPr lang="en-US" altLang="ko-KR" dirty="0" smtClean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smtClean="0"/>
              <a:t>)</a:t>
            </a:r>
            <a:r>
              <a:rPr lang="en-US" altLang="ko-KR" dirty="0"/>
              <a:t> 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8 - </a:t>
            </a:r>
            <a:r>
              <a:rPr lang="ko-KR" altLang="en-US" dirty="0"/>
              <a:t>현재</a:t>
            </a:r>
            <a:r>
              <a:rPr lang="en-US" altLang="ko-KR" dirty="0" err="1"/>
              <a:t>url</a:t>
            </a:r>
            <a:r>
              <a:rPr lang="en-US" altLang="ko-KR" dirty="0"/>
              <a:t>, crawl</a:t>
            </a:r>
            <a:r>
              <a:rPr lang="ko-KR" altLang="en-US" dirty="0" smtClean="0"/>
              <a:t>하기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9 - </a:t>
            </a:r>
            <a:r>
              <a:rPr lang="ko-KR" altLang="en-US" dirty="0"/>
              <a:t>크롬드라이버로 </a:t>
            </a:r>
            <a:r>
              <a:rPr lang="en-US" altLang="ko-KR" dirty="0" err="1"/>
              <a:t>url</a:t>
            </a:r>
            <a:r>
              <a:rPr lang="ko-KR" altLang="en-US" dirty="0"/>
              <a:t>을 가져와서 에러를 막는다 </a:t>
            </a:r>
            <a:r>
              <a:rPr lang="en-US" altLang="ko-KR" dirty="0"/>
              <a:t>( </a:t>
            </a:r>
            <a:r>
              <a:rPr lang="ko-KR" altLang="en-US" dirty="0"/>
              <a:t>난 사람이야</a:t>
            </a:r>
            <a:r>
              <a:rPr lang="en-US" altLang="ko-KR" dirty="0"/>
              <a:t>!,</a:t>
            </a:r>
            <a:r>
              <a:rPr lang="ko-KR" altLang="en-US" dirty="0"/>
              <a:t>속임수</a:t>
            </a:r>
            <a:r>
              <a:rPr lang="en-US" altLang="ko-KR" dirty="0"/>
              <a:t>) 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10 - </a:t>
            </a:r>
            <a:r>
              <a:rPr lang="ko-KR" altLang="en-US" dirty="0"/>
              <a:t>잠시 쉬는 시간  </a:t>
            </a:r>
            <a:br>
              <a:rPr lang="ko-KR" altLang="en-US" dirty="0"/>
            </a:br>
            <a:r>
              <a:rPr lang="en-US" altLang="ko-KR" dirty="0"/>
              <a:t>11 -  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12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사진 클릭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13 - </a:t>
            </a:r>
            <a:r>
              <a:rPr lang="ko-KR" altLang="en-US" dirty="0"/>
              <a:t>잠시 쉬는 시간 </a:t>
            </a:r>
            <a:br>
              <a:rPr lang="ko-KR" altLang="en-US" dirty="0"/>
            </a:br>
            <a:r>
              <a:rPr lang="en-US" altLang="ko-KR" dirty="0"/>
              <a:t>14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현재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가져오기</a:t>
            </a:r>
            <a:r>
              <a:rPr lang="ko-KR" altLang="en-US" dirty="0"/>
              <a:t> </a:t>
            </a:r>
            <a:br>
              <a:rPr lang="ko-KR" altLang="en-US" dirty="0"/>
            </a:br>
            <a:r>
              <a:rPr lang="en-US" altLang="ko-KR" dirty="0"/>
              <a:t>15 - </a:t>
            </a:r>
            <a:r>
              <a:rPr lang="ko-KR" altLang="en-US" dirty="0" smtClean="0"/>
              <a:t>현재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crawl</a:t>
            </a:r>
            <a:r>
              <a:rPr lang="ko-KR" altLang="en-US" dirty="0" smtClean="0"/>
              <a:t>하기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16 </a:t>
            </a:r>
            <a:r>
              <a:rPr lang="en-US" altLang="ko-KR" dirty="0" smtClean="0"/>
              <a:t>– 17</a:t>
            </a:r>
            <a:r>
              <a:rPr lang="ko-KR" altLang="en-US" dirty="0" smtClean="0"/>
              <a:t>을 진행하기 위한 코드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17 </a:t>
            </a:r>
            <a:r>
              <a:rPr lang="en-US" altLang="ko-KR" dirty="0" smtClean="0"/>
              <a:t>– title</a:t>
            </a:r>
            <a:r>
              <a:rPr lang="ko-KR" altLang="en-US" dirty="0" smtClean="0"/>
              <a:t>찾기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18 </a:t>
            </a:r>
            <a:r>
              <a:rPr lang="en-US" altLang="ko-KR" dirty="0" smtClean="0"/>
              <a:t>– txt</a:t>
            </a:r>
            <a:r>
              <a:rPr lang="ko-KR" altLang="en-US" dirty="0" smtClean="0"/>
              <a:t>파일에 저장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19 - </a:t>
            </a:r>
            <a:r>
              <a:rPr lang="ko-KR" altLang="en-US" dirty="0" err="1" smtClean="0"/>
              <a:t>마지막저</a:t>
            </a:r>
            <a:r>
              <a:rPr lang="ko-KR" altLang="en-US" dirty="0" err="1"/>
              <a:t>장</a:t>
            </a:r>
            <a:r>
              <a:rPr lang="ko-KR" altLang="en-US" dirty="0"/>
              <a:t> </a:t>
            </a:r>
            <a:br>
              <a:rPr lang="ko-KR" altLang="en-US" dirty="0"/>
            </a:br>
            <a:r>
              <a:rPr lang="en-US" altLang="ko-KR" dirty="0"/>
              <a:t>20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 닫기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안 닫으면 저장이 안됨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66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3" t="45077" r="24783" b="8784"/>
          <a:stretch/>
        </p:blipFill>
        <p:spPr bwMode="auto">
          <a:xfrm>
            <a:off x="-1" y="1412776"/>
            <a:ext cx="7074599" cy="412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11960" y="2086167"/>
            <a:ext cx="48245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21. For</a:t>
            </a:r>
            <a:r>
              <a:rPr lang="ko-KR" altLang="en-US" dirty="0" smtClean="0"/>
              <a:t>문 돌리기 </a:t>
            </a:r>
            <a:r>
              <a:rPr lang="en-US" altLang="ko-KR" dirty="0" smtClean="0"/>
              <a:t>1~10000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22. </a:t>
            </a:r>
            <a:r>
              <a:rPr lang="ko-KR" altLang="en-US" dirty="0" smtClean="0"/>
              <a:t>잠시 쉬는 시간</a:t>
            </a:r>
            <a:endParaRPr lang="en-US" altLang="ko-KR" dirty="0" smtClean="0"/>
          </a:p>
          <a:p>
            <a:r>
              <a:rPr lang="en-US" altLang="ko-KR" dirty="0" smtClean="0"/>
              <a:t>23. </a:t>
            </a:r>
            <a:r>
              <a:rPr lang="ko-KR" altLang="en-US" dirty="0" smtClean="0"/>
              <a:t>사진 옆으로 넘기기</a:t>
            </a:r>
            <a:endParaRPr lang="en-US" altLang="ko-KR" dirty="0" smtClean="0"/>
          </a:p>
          <a:p>
            <a:r>
              <a:rPr lang="en-US" altLang="ko-KR" dirty="0" smtClean="0"/>
              <a:t>24. </a:t>
            </a:r>
            <a:r>
              <a:rPr lang="ko-KR" altLang="en-US" dirty="0" smtClean="0"/>
              <a:t>잠시 쉬는 시간</a:t>
            </a:r>
            <a:endParaRPr lang="en-US" altLang="ko-KR" dirty="0" smtClean="0"/>
          </a:p>
          <a:p>
            <a:r>
              <a:rPr lang="en-US" altLang="ko-KR" dirty="0" smtClean="0"/>
              <a:t>25. </a:t>
            </a:r>
            <a:r>
              <a:rPr lang="ko-KR" altLang="en-US" dirty="0" smtClean="0"/>
              <a:t>현재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가져오기</a:t>
            </a:r>
            <a:endParaRPr lang="en-US" altLang="ko-KR" dirty="0" smtClean="0"/>
          </a:p>
          <a:p>
            <a:r>
              <a:rPr lang="en-US" altLang="ko-KR" dirty="0" smtClean="0"/>
              <a:t>26. </a:t>
            </a:r>
            <a:r>
              <a:rPr lang="ko-KR" altLang="en-US" dirty="0" smtClean="0"/>
              <a:t>현재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crawl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r>
              <a:rPr lang="en-US" altLang="ko-KR" dirty="0" smtClean="0"/>
              <a:t>27. </a:t>
            </a:r>
          </a:p>
          <a:p>
            <a:r>
              <a:rPr lang="en-US" altLang="ko-KR" dirty="0" smtClean="0"/>
              <a:t>28. </a:t>
            </a:r>
            <a:r>
              <a:rPr lang="ko-KR" altLang="en-US" dirty="0"/>
              <a:t>현재 </a:t>
            </a:r>
            <a:r>
              <a:rPr lang="en-US" altLang="ko-KR" dirty="0" err="1"/>
              <a:t>url</a:t>
            </a:r>
            <a:r>
              <a:rPr lang="ko-KR" altLang="en-US" dirty="0"/>
              <a:t>에 </a:t>
            </a:r>
            <a:r>
              <a:rPr lang="en-US" altLang="ko-KR" dirty="0"/>
              <a:t>&lt;title&gt;</a:t>
            </a:r>
            <a:r>
              <a:rPr lang="ko-KR" altLang="en-US" dirty="0"/>
              <a:t>가져오기</a:t>
            </a:r>
            <a:endParaRPr lang="en-US" altLang="ko-KR" dirty="0"/>
          </a:p>
          <a:p>
            <a:r>
              <a:rPr lang="en-US" altLang="ko-KR" dirty="0" smtClean="0"/>
              <a:t>29. </a:t>
            </a:r>
            <a:r>
              <a:rPr lang="ko-KR" altLang="en-US" dirty="0"/>
              <a:t>가지고 온 </a:t>
            </a:r>
            <a:r>
              <a:rPr lang="en-US" altLang="ko-KR" dirty="0"/>
              <a:t>txt</a:t>
            </a:r>
            <a:r>
              <a:rPr lang="ko-KR" altLang="en-US" dirty="0"/>
              <a:t>파일에 저장하기</a:t>
            </a:r>
            <a:endParaRPr lang="en-US" altLang="ko-KR" dirty="0" smtClean="0"/>
          </a:p>
          <a:p>
            <a:r>
              <a:rPr lang="en-US" altLang="ko-KR" dirty="0" smtClean="0"/>
              <a:t>30. txt</a:t>
            </a:r>
            <a:r>
              <a:rPr lang="ko-KR" altLang="en-US" dirty="0" smtClean="0"/>
              <a:t>파일저장</a:t>
            </a:r>
            <a:endParaRPr lang="en-US" altLang="ko-KR" dirty="0" smtClean="0"/>
          </a:p>
          <a:p>
            <a:r>
              <a:rPr lang="en-US" altLang="ko-KR" dirty="0" smtClean="0"/>
              <a:t>31. Txt</a:t>
            </a:r>
            <a:r>
              <a:rPr lang="ko-KR" altLang="en-US" dirty="0" smtClean="0"/>
              <a:t>저장파일 종료</a:t>
            </a:r>
            <a:endParaRPr lang="en-US" altLang="ko-KR" dirty="0" smtClean="0"/>
          </a:p>
          <a:p>
            <a:r>
              <a:rPr lang="en-US" altLang="ko-KR" dirty="0" smtClean="0"/>
              <a:t>32. </a:t>
            </a:r>
            <a:r>
              <a:rPr lang="ko-KR" altLang="en-US" dirty="0" smtClean="0"/>
              <a:t>다음으로 올라가기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2398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전처리 작업순서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2060848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&lt;title&gt;</a:t>
            </a:r>
          </a:p>
          <a:p>
            <a:r>
              <a:rPr lang="en-US" altLang="ko-KR" dirty="0"/>
              <a:t>@</a:t>
            </a:r>
            <a:r>
              <a:rPr lang="en-US" altLang="ko-KR" dirty="0" err="1"/>
              <a:t>jelly_blythe</a:t>
            </a:r>
            <a:r>
              <a:rPr lang="en-US" altLang="ko-KR" dirty="0"/>
              <a:t> on Instagram: “#</a:t>
            </a:r>
            <a:r>
              <a:rPr lang="en-US" altLang="ko-KR" dirty="0" err="1"/>
              <a:t>dollartistry#doll#dolls#art#blythedress#blythe</a:t>
            </a:r>
            <a:r>
              <a:rPr lang="en-US" altLang="ko-KR" dirty="0"/>
              <a:t> #</a:t>
            </a:r>
            <a:r>
              <a:rPr lang="en-US" altLang="ko-KR" dirty="0" err="1"/>
              <a:t>blythedoll</a:t>
            </a:r>
            <a:r>
              <a:rPr lang="en-US" altLang="ko-KR" dirty="0"/>
              <a:t> #</a:t>
            </a:r>
            <a:r>
              <a:rPr lang="en-US" altLang="ko-KR" dirty="0" err="1"/>
              <a:t>blytheoutfit</a:t>
            </a:r>
            <a:r>
              <a:rPr lang="en-US" altLang="ko-KR" dirty="0"/>
              <a:t> #</a:t>
            </a:r>
            <a:r>
              <a:rPr lang="en-US" altLang="ko-KR" dirty="0" err="1"/>
              <a:t>blythestagram</a:t>
            </a:r>
            <a:r>
              <a:rPr lang="en-US" altLang="ko-KR" dirty="0"/>
              <a:t> #</a:t>
            </a:r>
            <a:r>
              <a:rPr lang="en-US" altLang="ko-KR" dirty="0" err="1"/>
              <a:t>blytheclothes</a:t>
            </a:r>
            <a:r>
              <a:rPr lang="en-US" altLang="ko-KR" dirty="0"/>
              <a:t> #</a:t>
            </a:r>
            <a:r>
              <a:rPr lang="en-US" altLang="ko-KR" dirty="0" err="1"/>
              <a:t>blythecustom#customblythe</a:t>
            </a:r>
            <a:r>
              <a:rPr lang="en-US" altLang="ko-KR" dirty="0"/>
              <a:t>…”</a:t>
            </a:r>
          </a:p>
          <a:p>
            <a:r>
              <a:rPr lang="en-US" altLang="ko-KR" dirty="0"/>
              <a:t>&lt;/title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이런식으로</a:t>
            </a:r>
            <a:r>
              <a:rPr lang="ko-KR" altLang="en-US" dirty="0" smtClean="0"/>
              <a:t> 있는 전체 파일의 </a:t>
            </a:r>
            <a:endParaRPr lang="en-US" altLang="ko-KR" dirty="0" smtClean="0"/>
          </a:p>
          <a:p>
            <a:endParaRPr lang="en-US" altLang="ko-KR" b="1" dirty="0"/>
          </a:p>
          <a:p>
            <a:r>
              <a:rPr lang="en-US" altLang="ko-KR" b="1" dirty="0"/>
              <a:t>&lt;title&gt;</a:t>
            </a:r>
          </a:p>
          <a:p>
            <a:r>
              <a:rPr lang="en-US" altLang="ko-KR" b="1" dirty="0"/>
              <a:t>@</a:t>
            </a:r>
            <a:r>
              <a:rPr lang="en-US" altLang="ko-KR" b="1" dirty="0" err="1"/>
              <a:t>jelly_blythe</a:t>
            </a:r>
            <a:r>
              <a:rPr lang="en-US" altLang="ko-KR" b="1" dirty="0"/>
              <a:t> on Instagram</a:t>
            </a:r>
            <a:r>
              <a:rPr lang="en-US" altLang="ko-KR" b="1" dirty="0" smtClean="0"/>
              <a:t>:</a:t>
            </a:r>
          </a:p>
          <a:p>
            <a:r>
              <a:rPr lang="ko-KR" altLang="en-US" dirty="0" smtClean="0"/>
              <a:t>이 부분만 지워보자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82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2276872"/>
            <a:ext cx="56886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전처리는</a:t>
            </a:r>
            <a:r>
              <a:rPr lang="ko-KR" altLang="en-US" sz="4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sz="44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4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더 열심히 </a:t>
            </a:r>
            <a:endParaRPr lang="en-US" altLang="ko-KR" sz="4400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4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공부하겠습니다</a:t>
            </a:r>
            <a:r>
              <a:rPr lang="en-US" altLang="ko-KR" sz="4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..</a:t>
            </a:r>
            <a:endParaRPr lang="ko-KR" altLang="en-US" sz="4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12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59632" y="548680"/>
            <a:ext cx="6779172" cy="108012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워드클라우드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작업순서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6" y="2852936"/>
            <a:ext cx="5688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 – Import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하기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 – </a:t>
            </a:r>
            <a:r>
              <a:rPr lang="ko-KR" altLang="en-US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정규식으로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지우기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 – </a:t>
            </a:r>
            <a:r>
              <a:rPr lang="ko-KR" altLang="en-US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인스타그램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사진가지고 와서 그 사진에 있는 컬러로 </a:t>
            </a:r>
            <a:r>
              <a:rPr lang="ko-KR" altLang="en-US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클라우드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만들기</a:t>
            </a:r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dirty="0" smtClean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70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59632" y="548680"/>
            <a:ext cx="6779172" cy="108012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Import </a:t>
            </a:r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7848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import </a:t>
            </a:r>
            <a:r>
              <a:rPr lang="en-US" altLang="ko-KR" dirty="0" err="1"/>
              <a:t>feedparser</a:t>
            </a:r>
            <a:endParaRPr lang="en-US" altLang="ko-KR" dirty="0"/>
          </a:p>
          <a:p>
            <a:r>
              <a:rPr lang="en-US" altLang="ko-KR" dirty="0"/>
              <a:t>from collections import Counter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wordcloud</a:t>
            </a:r>
            <a:r>
              <a:rPr lang="en-US" altLang="ko-KR" dirty="0"/>
              <a:t> import </a:t>
            </a:r>
            <a:r>
              <a:rPr lang="en-US" altLang="ko-KR" dirty="0" err="1"/>
              <a:t>WordCloud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%</a:t>
            </a:r>
            <a:r>
              <a:rPr lang="en-US" altLang="ko-KR" dirty="0" err="1"/>
              <a:t>matplotlib</a:t>
            </a:r>
            <a:r>
              <a:rPr lang="en-US" altLang="ko-KR" dirty="0"/>
              <a:t> inline</a:t>
            </a:r>
          </a:p>
          <a:p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wordcloud</a:t>
            </a:r>
            <a:r>
              <a:rPr lang="en-US" altLang="ko-KR" dirty="0"/>
              <a:t> import </a:t>
            </a:r>
            <a:r>
              <a:rPr lang="en-US" altLang="ko-KR" dirty="0" err="1"/>
              <a:t>WordCloud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wordcloud</a:t>
            </a:r>
            <a:r>
              <a:rPr lang="en-US" altLang="ko-KR" dirty="0"/>
              <a:t> import </a:t>
            </a:r>
            <a:r>
              <a:rPr lang="en-US" altLang="ko-KR" dirty="0" err="1"/>
              <a:t>WordCloud</a:t>
            </a:r>
            <a:r>
              <a:rPr lang="en-US" altLang="ko-KR" dirty="0"/>
              <a:t>, </a:t>
            </a:r>
            <a:r>
              <a:rPr lang="en-US" altLang="ko-KR" dirty="0" smtClean="0"/>
              <a:t>STOPWORDS</a:t>
            </a:r>
          </a:p>
          <a:p>
            <a:endParaRPr lang="en-US" altLang="ko-KR" dirty="0"/>
          </a:p>
          <a:p>
            <a:r>
              <a:rPr lang="en-US" altLang="ko-KR" dirty="0"/>
              <a:t>from PIL import Image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wordcloud</a:t>
            </a:r>
            <a:r>
              <a:rPr lang="en-US" altLang="ko-KR" dirty="0"/>
              <a:t> import </a:t>
            </a:r>
            <a:r>
              <a:rPr lang="en-US" altLang="ko-KR" dirty="0" err="1" smtClean="0"/>
              <a:t>ImageColorGenerator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Import  </a:t>
            </a:r>
            <a:r>
              <a:rPr lang="en-US" altLang="ko-KR" dirty="0"/>
              <a:t>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581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293</Words>
  <Application>Microsoft Office PowerPoint</Application>
  <PresentationFormat>화면 슬라이드 쇼(4:3)</PresentationFormat>
  <Paragraphs>86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709-000</cp:lastModifiedBy>
  <cp:revision>2</cp:revision>
  <dcterms:created xsi:type="dcterms:W3CDTF">2019-07-11T00:08:08Z</dcterms:created>
  <dcterms:modified xsi:type="dcterms:W3CDTF">2019-07-11T00:21:46Z</dcterms:modified>
</cp:coreProperties>
</file>