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74CA4-1432-4762-AF74-FE95F455C236}" v="120" dt="2023-12-14T04:37:28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Tang" userId="b463cef635072277" providerId="LiveId" clId="{22E74CA4-1432-4762-AF74-FE95F455C236}"/>
    <pc:docChg chg="undo custSel addSld delSld modSld sldOrd">
      <pc:chgData name="Yuan Tang" userId="b463cef635072277" providerId="LiveId" clId="{22E74CA4-1432-4762-AF74-FE95F455C236}" dt="2023-12-14T04:39:31.715" v="1230" actId="14734"/>
      <pc:docMkLst>
        <pc:docMk/>
      </pc:docMkLst>
      <pc:sldChg chg="addSp delSp modSp mod">
        <pc:chgData name="Yuan Tang" userId="b463cef635072277" providerId="LiveId" clId="{22E74CA4-1432-4762-AF74-FE95F455C236}" dt="2023-12-13T17:09:22.550" v="507" actId="1076"/>
        <pc:sldMkLst>
          <pc:docMk/>
          <pc:sldMk cId="16688943" sldId="256"/>
        </pc:sldMkLst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2" creationId="{DD79DE86-6548-F736-D5DA-D1D5C72544BE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3" creationId="{D6EA8B0B-B697-B893-DD44-6CAB21D3832C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4" creationId="{990657F3-6FA1-0352-D9E1-1945FAE11956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5" creationId="{335C8592-C3CA-48F2-A5C8-B85B19AE1BC7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6" creationId="{38C4E353-CB4C-ED1C-A4C4-70EFA5BBD24E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7" creationId="{F1A5FC40-A394-E0CB-96E5-DD37C8DBB126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8" creationId="{EB478F55-BC09-5580-1249-28388EC3B87B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9" creationId="{0F1BBD04-97EC-2360-A144-F50BE4EA01FE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10" creationId="{033B9F06-A302-21EA-769B-72D0288C04D5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11" creationId="{94C66318-D5DA-1BBA-70A7-8856D2A7EE28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12" creationId="{037E0D50-A6DA-A29F-A4AC-AEBB7DDDA392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13" creationId="{F9D346C2-D0EE-DED6-BF19-54BD99D5BCAD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14" creationId="{0CE68D5C-906C-168B-6F8C-752384089E70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15" creationId="{B40FF45A-04E5-0640-78F0-50210C83AC4C}"/>
          </ac:spMkLst>
        </pc:spChg>
        <pc:spChg chg="add mod">
          <ac:chgData name="Yuan Tang" userId="b463cef635072277" providerId="LiveId" clId="{22E74CA4-1432-4762-AF74-FE95F455C236}" dt="2023-12-13T16:50:59.568" v="170" actId="1076"/>
          <ac:spMkLst>
            <pc:docMk/>
            <pc:sldMk cId="16688943" sldId="256"/>
            <ac:spMk id="16" creationId="{0E477808-BCED-7231-21C8-28F9B1A87827}"/>
          </ac:spMkLst>
        </pc:spChg>
        <pc:spChg chg="add mod">
          <ac:chgData name="Yuan Tang" userId="b463cef635072277" providerId="LiveId" clId="{22E74CA4-1432-4762-AF74-FE95F455C236}" dt="2023-12-13T15:46:47.375" v="110" actId="1076"/>
          <ac:spMkLst>
            <pc:docMk/>
            <pc:sldMk cId="16688943" sldId="256"/>
            <ac:spMk id="25" creationId="{59591FAE-CDAD-625C-A5BB-5744AFEA8930}"/>
          </ac:spMkLst>
        </pc:spChg>
        <pc:spChg chg="add mod">
          <ac:chgData name="Yuan Tang" userId="b463cef635072277" providerId="LiveId" clId="{22E74CA4-1432-4762-AF74-FE95F455C236}" dt="2023-12-13T15:46:47.375" v="110" actId="1076"/>
          <ac:spMkLst>
            <pc:docMk/>
            <pc:sldMk cId="16688943" sldId="256"/>
            <ac:spMk id="26" creationId="{3A63893D-6CBA-CCAB-40D9-347633098B00}"/>
          </ac:spMkLst>
        </pc:spChg>
        <pc:spChg chg="add mod">
          <ac:chgData name="Yuan Tang" userId="b463cef635072277" providerId="LiveId" clId="{22E74CA4-1432-4762-AF74-FE95F455C236}" dt="2023-12-13T15:46:47.375" v="110" actId="1076"/>
          <ac:spMkLst>
            <pc:docMk/>
            <pc:sldMk cId="16688943" sldId="256"/>
            <ac:spMk id="27" creationId="{1507FDF3-1C57-9BE2-462B-B5B60EDAFB06}"/>
          </ac:spMkLst>
        </pc:spChg>
        <pc:spChg chg="add mod">
          <ac:chgData name="Yuan Tang" userId="b463cef635072277" providerId="LiveId" clId="{22E74CA4-1432-4762-AF74-FE95F455C236}" dt="2023-12-13T15:46:47.375" v="110" actId="1076"/>
          <ac:spMkLst>
            <pc:docMk/>
            <pc:sldMk cId="16688943" sldId="256"/>
            <ac:spMk id="28" creationId="{A3E411E2-C380-CF90-8E11-9159BD65074A}"/>
          </ac:spMkLst>
        </pc:spChg>
        <pc:spChg chg="add mod">
          <ac:chgData name="Yuan Tang" userId="b463cef635072277" providerId="LiveId" clId="{22E74CA4-1432-4762-AF74-FE95F455C236}" dt="2023-12-13T15:46:47.375" v="110" actId="1076"/>
          <ac:spMkLst>
            <pc:docMk/>
            <pc:sldMk cId="16688943" sldId="256"/>
            <ac:spMk id="29" creationId="{A2E5D0A3-C8C5-744A-6A86-46A1B49FC4B8}"/>
          </ac:spMkLst>
        </pc:spChg>
        <pc:spChg chg="add mod">
          <ac:chgData name="Yuan Tang" userId="b463cef635072277" providerId="LiveId" clId="{22E74CA4-1432-4762-AF74-FE95F455C236}" dt="2023-12-13T15:47:34.321" v="121" actId="20577"/>
          <ac:spMkLst>
            <pc:docMk/>
            <pc:sldMk cId="16688943" sldId="256"/>
            <ac:spMk id="30" creationId="{599D917B-456A-74AC-B8C4-046D5DBD1EB5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31" creationId="{A05E11F0-EA3A-A116-86DB-1F5EF84C4E2A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32" creationId="{1A1372AE-222A-F400-BD12-88A75DE63AE0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33" creationId="{50A8B902-AA4A-DA80-49E6-044AACB80DFE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34" creationId="{595CD41D-9593-09CE-BC56-01C50B6A75B5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35" creationId="{8C455328-6B0F-6AC7-108A-FD4ED0CE8DB9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36" creationId="{C3A8AD78-8856-E06B-161A-F9455B0EEAE1}"/>
          </ac:spMkLst>
        </pc:spChg>
        <pc:spChg chg="add mod">
          <ac:chgData name="Yuan Tang" userId="b463cef635072277" providerId="LiveId" clId="{22E74CA4-1432-4762-AF74-FE95F455C236}" dt="2023-12-13T15:47:23.212" v="117" actId="1076"/>
          <ac:spMkLst>
            <pc:docMk/>
            <pc:sldMk cId="16688943" sldId="256"/>
            <ac:spMk id="37" creationId="{59D0011B-671A-AE5E-6B8C-EC449B88804D}"/>
          </ac:spMkLst>
        </pc:spChg>
        <pc:spChg chg="add mod">
          <ac:chgData name="Yuan Tang" userId="b463cef635072277" providerId="LiveId" clId="{22E74CA4-1432-4762-AF74-FE95F455C236}" dt="2023-12-13T15:47:23.212" v="117" actId="1076"/>
          <ac:spMkLst>
            <pc:docMk/>
            <pc:sldMk cId="16688943" sldId="256"/>
            <ac:spMk id="38" creationId="{90D53360-546B-BD72-C6F0-919FF8F6F887}"/>
          </ac:spMkLst>
        </pc:spChg>
        <pc:spChg chg="add mod">
          <ac:chgData name="Yuan Tang" userId="b463cef635072277" providerId="LiveId" clId="{22E74CA4-1432-4762-AF74-FE95F455C236}" dt="2023-12-13T15:47:23.212" v="117" actId="1076"/>
          <ac:spMkLst>
            <pc:docMk/>
            <pc:sldMk cId="16688943" sldId="256"/>
            <ac:spMk id="39" creationId="{5FE0A13A-2D7A-AA77-4280-3E2AAA67A67E}"/>
          </ac:spMkLst>
        </pc:spChg>
        <pc:spChg chg="add mod">
          <ac:chgData name="Yuan Tang" userId="b463cef635072277" providerId="LiveId" clId="{22E74CA4-1432-4762-AF74-FE95F455C236}" dt="2023-12-13T15:47:23.212" v="117" actId="1076"/>
          <ac:spMkLst>
            <pc:docMk/>
            <pc:sldMk cId="16688943" sldId="256"/>
            <ac:spMk id="40" creationId="{3E2501A0-8154-84CA-BAB7-D098A32F3284}"/>
          </ac:spMkLst>
        </pc:spChg>
        <pc:spChg chg="add mod">
          <ac:chgData name="Yuan Tang" userId="b463cef635072277" providerId="LiveId" clId="{22E74CA4-1432-4762-AF74-FE95F455C236}" dt="2023-12-13T15:47:23.212" v="117" actId="1076"/>
          <ac:spMkLst>
            <pc:docMk/>
            <pc:sldMk cId="16688943" sldId="256"/>
            <ac:spMk id="41" creationId="{0C04C9FD-AAA1-18F1-3ACE-9B1800ABFD14}"/>
          </ac:spMkLst>
        </pc:spChg>
        <pc:spChg chg="add mod">
          <ac:chgData name="Yuan Tang" userId="b463cef635072277" providerId="LiveId" clId="{22E74CA4-1432-4762-AF74-FE95F455C236}" dt="2023-12-13T15:47:42.536" v="126" actId="20577"/>
          <ac:spMkLst>
            <pc:docMk/>
            <pc:sldMk cId="16688943" sldId="256"/>
            <ac:spMk id="42" creationId="{ACFA2B7E-7216-391D-506B-4261C35EDB9E}"/>
          </ac:spMkLst>
        </pc:spChg>
        <pc:spChg chg="add mod">
          <ac:chgData name="Yuan Tang" userId="b463cef635072277" providerId="LiveId" clId="{22E74CA4-1432-4762-AF74-FE95F455C236}" dt="2023-12-13T15:47:23.212" v="117" actId="1076"/>
          <ac:spMkLst>
            <pc:docMk/>
            <pc:sldMk cId="16688943" sldId="256"/>
            <ac:spMk id="43" creationId="{0DD93A09-5919-53A3-4FC5-AF9FA5791E91}"/>
          </ac:spMkLst>
        </pc:spChg>
        <pc:spChg chg="add mod">
          <ac:chgData name="Yuan Tang" userId="b463cef635072277" providerId="LiveId" clId="{22E74CA4-1432-4762-AF74-FE95F455C236}" dt="2023-12-13T15:47:23.212" v="117" actId="1076"/>
          <ac:spMkLst>
            <pc:docMk/>
            <pc:sldMk cId="16688943" sldId="256"/>
            <ac:spMk id="44" creationId="{62D9148E-3CA9-ABB6-67F0-D9645A1CAF2E}"/>
          </ac:spMkLst>
        </pc:spChg>
        <pc:spChg chg="add mod">
          <ac:chgData name="Yuan Tang" userId="b463cef635072277" providerId="LiveId" clId="{22E74CA4-1432-4762-AF74-FE95F455C236}" dt="2023-12-13T15:47:23.212" v="117" actId="1076"/>
          <ac:spMkLst>
            <pc:docMk/>
            <pc:sldMk cId="16688943" sldId="256"/>
            <ac:spMk id="45" creationId="{6B7AB580-04F8-0406-586F-742B1EA30638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46" creationId="{83764264-0649-7E0C-8CB4-3F711F9D40A1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47" creationId="{FFBDC2DD-79FB-55C2-B169-61847EFB73BD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48" creationId="{8FB2A60E-7501-8C95-D1B6-CDDF390DCFA3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49" creationId="{38FB86F5-1E6C-B5F2-BEBA-BB9A54988CAC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50" creationId="{33B93888-0ACE-13AC-FC90-C46FBF96D202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51" creationId="{FA23404B-2E42-A7F0-C729-3D0D766CE9C1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52" creationId="{D275106F-5089-1FA6-E4F4-D9CEEECC7D90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53" creationId="{D8007BDE-A0DD-7D68-F360-33F1B69A6013}"/>
          </ac:spMkLst>
        </pc:spChg>
        <pc:spChg chg="add mod">
          <ac:chgData name="Yuan Tang" userId="b463cef635072277" providerId="LiveId" clId="{22E74CA4-1432-4762-AF74-FE95F455C236}" dt="2023-12-13T16:51:24.194" v="173" actId="1076"/>
          <ac:spMkLst>
            <pc:docMk/>
            <pc:sldMk cId="16688943" sldId="256"/>
            <ac:spMk id="54" creationId="{FC886F4F-8081-76B4-C2E6-D864719F13DB}"/>
          </ac:spMkLst>
        </pc:spChg>
        <pc:spChg chg="add mod">
          <ac:chgData name="Yuan Tang" userId="b463cef635072277" providerId="LiveId" clId="{22E74CA4-1432-4762-AF74-FE95F455C236}" dt="2023-12-13T16:52:16.454" v="188" actId="1076"/>
          <ac:spMkLst>
            <pc:docMk/>
            <pc:sldMk cId="16688943" sldId="256"/>
            <ac:spMk id="97" creationId="{4857DC14-D130-1F52-6BCA-298127E66379}"/>
          </ac:spMkLst>
        </pc:spChg>
        <pc:spChg chg="add mod">
          <ac:chgData name="Yuan Tang" userId="b463cef635072277" providerId="LiveId" clId="{22E74CA4-1432-4762-AF74-FE95F455C236}" dt="2023-12-13T16:52:27.235" v="195" actId="1076"/>
          <ac:spMkLst>
            <pc:docMk/>
            <pc:sldMk cId="16688943" sldId="256"/>
            <ac:spMk id="98" creationId="{C9051A15-9EB4-9D02-DEF1-C0470325B76E}"/>
          </ac:spMkLst>
        </pc:spChg>
        <pc:spChg chg="add mod">
          <ac:chgData name="Yuan Tang" userId="b463cef635072277" providerId="LiveId" clId="{22E74CA4-1432-4762-AF74-FE95F455C236}" dt="2023-12-13T17:02:19.442" v="292" actId="1076"/>
          <ac:spMkLst>
            <pc:docMk/>
            <pc:sldMk cId="16688943" sldId="256"/>
            <ac:spMk id="117" creationId="{E9CCDBA7-0CA8-1BA9-E476-B0B71FC6DAFA}"/>
          </ac:spMkLst>
        </pc:spChg>
        <pc:spChg chg="add mod">
          <ac:chgData name="Yuan Tang" userId="b463cef635072277" providerId="LiveId" clId="{22E74CA4-1432-4762-AF74-FE95F455C236}" dt="2023-12-13T17:06:14.847" v="383" actId="1076"/>
          <ac:spMkLst>
            <pc:docMk/>
            <pc:sldMk cId="16688943" sldId="256"/>
            <ac:spMk id="158" creationId="{8E8143EA-2DE4-A664-8916-20073EF87E05}"/>
          </ac:spMkLst>
        </pc:spChg>
        <pc:spChg chg="add mod">
          <ac:chgData name="Yuan Tang" userId="b463cef635072277" providerId="LiveId" clId="{22E74CA4-1432-4762-AF74-FE95F455C236}" dt="2023-12-13T17:09:22.550" v="507" actId="1076"/>
          <ac:spMkLst>
            <pc:docMk/>
            <pc:sldMk cId="16688943" sldId="256"/>
            <ac:spMk id="180" creationId="{0B8BEAED-A88C-DA0B-A0D5-E7B04FE88740}"/>
          </ac:spMkLst>
        </pc:spChg>
        <pc:picChg chg="add del mod">
          <ac:chgData name="Yuan Tang" userId="b463cef635072277" providerId="LiveId" clId="{22E74CA4-1432-4762-AF74-FE95F455C236}" dt="2023-12-13T15:43:58.414" v="88" actId="478"/>
          <ac:picMkLst>
            <pc:docMk/>
            <pc:sldMk cId="16688943" sldId="256"/>
            <ac:picMk id="18" creationId="{5BEDF964-C07D-DF16-3E74-E44765E705F5}"/>
          </ac:picMkLst>
        </pc:picChg>
        <pc:picChg chg="add mod">
          <ac:chgData name="Yuan Tang" userId="b463cef635072277" providerId="LiveId" clId="{22E74CA4-1432-4762-AF74-FE95F455C236}" dt="2023-12-13T16:50:59.568" v="170" actId="1076"/>
          <ac:picMkLst>
            <pc:docMk/>
            <pc:sldMk cId="16688943" sldId="256"/>
            <ac:picMk id="20" creationId="{58C14488-5A20-BBC5-EBAB-E3005BD91404}"/>
          </ac:picMkLst>
        </pc:picChg>
        <pc:picChg chg="add mod">
          <ac:chgData name="Yuan Tang" userId="b463cef635072277" providerId="LiveId" clId="{22E74CA4-1432-4762-AF74-FE95F455C236}" dt="2023-12-13T15:46:58.040" v="114" actId="1076"/>
          <ac:picMkLst>
            <pc:docMk/>
            <pc:sldMk cId="16688943" sldId="256"/>
            <ac:picMk id="22" creationId="{906FC8A5-4233-4E78-ADA0-AE0D9BB1D70B}"/>
          </ac:picMkLst>
        </pc:picChg>
        <pc:picChg chg="add mod">
          <ac:chgData name="Yuan Tang" userId="b463cef635072277" providerId="LiveId" clId="{22E74CA4-1432-4762-AF74-FE95F455C236}" dt="2023-12-13T16:51:24.194" v="173" actId="1076"/>
          <ac:picMkLst>
            <pc:docMk/>
            <pc:sldMk cId="16688943" sldId="256"/>
            <ac:picMk id="24" creationId="{DC25467B-9170-1BD6-2180-E806425CDAE3}"/>
          </ac:picMkLst>
        </pc:picChg>
        <pc:picChg chg="add mod">
          <ac:chgData name="Yuan Tang" userId="b463cef635072277" providerId="LiveId" clId="{22E74CA4-1432-4762-AF74-FE95F455C236}" dt="2023-12-13T16:50:59.568" v="170" actId="1076"/>
          <ac:picMkLst>
            <pc:docMk/>
            <pc:sldMk cId="16688943" sldId="256"/>
            <ac:picMk id="56" creationId="{C3BB6B9C-5026-BDE0-319A-B6B8D6DF847E}"/>
          </ac:picMkLst>
        </pc:picChg>
        <pc:picChg chg="add mod">
          <ac:chgData name="Yuan Tang" userId="b463cef635072277" providerId="LiveId" clId="{22E74CA4-1432-4762-AF74-FE95F455C236}" dt="2023-12-13T16:44:05.468" v="135" actId="1076"/>
          <ac:picMkLst>
            <pc:docMk/>
            <pc:sldMk cId="16688943" sldId="256"/>
            <ac:picMk id="58" creationId="{B2C2AC5F-33CB-0CF0-B2D2-894E4C0F644B}"/>
          </ac:picMkLst>
        </pc:picChg>
        <pc:picChg chg="add mod">
          <ac:chgData name="Yuan Tang" userId="b463cef635072277" providerId="LiveId" clId="{22E74CA4-1432-4762-AF74-FE95F455C236}" dt="2023-12-13T17:04:37.467" v="326" actId="1076"/>
          <ac:picMkLst>
            <pc:docMk/>
            <pc:sldMk cId="16688943" sldId="256"/>
            <ac:picMk id="60" creationId="{B3900FA2-693E-5932-A227-A18C6DC88436}"/>
          </ac:picMkLst>
        </pc:picChg>
        <pc:picChg chg="add mod">
          <ac:chgData name="Yuan Tang" userId="b463cef635072277" providerId="LiveId" clId="{22E74CA4-1432-4762-AF74-FE95F455C236}" dt="2023-12-13T16:50:59.568" v="170" actId="1076"/>
          <ac:picMkLst>
            <pc:docMk/>
            <pc:sldMk cId="16688943" sldId="256"/>
            <ac:picMk id="62" creationId="{153331E0-B1DB-6A72-7886-6F5ED5EE48A8}"/>
          </ac:picMkLst>
        </pc:picChg>
        <pc:picChg chg="add mod">
          <ac:chgData name="Yuan Tang" userId="b463cef635072277" providerId="LiveId" clId="{22E74CA4-1432-4762-AF74-FE95F455C236}" dt="2023-12-13T16:46:03.514" v="140" actId="1076"/>
          <ac:picMkLst>
            <pc:docMk/>
            <pc:sldMk cId="16688943" sldId="256"/>
            <ac:picMk id="64" creationId="{6D17E32C-91EA-AF3C-A8CF-5AB9184F4B29}"/>
          </ac:picMkLst>
        </pc:picChg>
        <pc:picChg chg="add mod">
          <ac:chgData name="Yuan Tang" userId="b463cef635072277" providerId="LiveId" clId="{22E74CA4-1432-4762-AF74-FE95F455C236}" dt="2023-12-13T16:51:24.194" v="173" actId="1076"/>
          <ac:picMkLst>
            <pc:docMk/>
            <pc:sldMk cId="16688943" sldId="256"/>
            <ac:picMk id="66" creationId="{F47C328D-DA58-B178-CDB0-B4B4FB4C7023}"/>
          </ac:picMkLst>
        </pc:picChg>
        <pc:picChg chg="add del mod">
          <ac:chgData name="Yuan Tang" userId="b463cef635072277" providerId="LiveId" clId="{22E74CA4-1432-4762-AF74-FE95F455C236}" dt="2023-12-13T17:04:47.777" v="327" actId="478"/>
          <ac:picMkLst>
            <pc:docMk/>
            <pc:sldMk cId="16688943" sldId="256"/>
            <ac:picMk id="68" creationId="{171DCEC0-545D-E727-7754-68F41761B52C}"/>
          </ac:picMkLst>
        </pc:picChg>
        <pc:picChg chg="add del mod">
          <ac:chgData name="Yuan Tang" userId="b463cef635072277" providerId="LiveId" clId="{22E74CA4-1432-4762-AF74-FE95F455C236}" dt="2023-12-13T17:04:47.777" v="327" actId="478"/>
          <ac:picMkLst>
            <pc:docMk/>
            <pc:sldMk cId="16688943" sldId="256"/>
            <ac:picMk id="70" creationId="{89A5D9EC-DCDF-F222-8049-5E22D6DB5686}"/>
          </ac:picMkLst>
        </pc:picChg>
        <pc:picChg chg="add del mod">
          <ac:chgData name="Yuan Tang" userId="b463cef635072277" providerId="LiveId" clId="{22E74CA4-1432-4762-AF74-FE95F455C236}" dt="2023-12-13T17:04:47.777" v="327" actId="478"/>
          <ac:picMkLst>
            <pc:docMk/>
            <pc:sldMk cId="16688943" sldId="256"/>
            <ac:picMk id="72" creationId="{B70397FB-C1F3-5F45-E6F7-84A716904AEB}"/>
          </ac:picMkLst>
        </pc:picChg>
        <pc:picChg chg="add del mod">
          <ac:chgData name="Yuan Tang" userId="b463cef635072277" providerId="LiveId" clId="{22E74CA4-1432-4762-AF74-FE95F455C236}" dt="2023-12-13T17:04:47.777" v="327" actId="478"/>
          <ac:picMkLst>
            <pc:docMk/>
            <pc:sldMk cId="16688943" sldId="256"/>
            <ac:picMk id="74" creationId="{0CDF4419-7327-9960-F182-96A9F39848EC}"/>
          </ac:picMkLst>
        </pc:picChg>
        <pc:picChg chg="add del mod">
          <ac:chgData name="Yuan Tang" userId="b463cef635072277" providerId="LiveId" clId="{22E74CA4-1432-4762-AF74-FE95F455C236}" dt="2023-12-13T17:04:47.777" v="327" actId="478"/>
          <ac:picMkLst>
            <pc:docMk/>
            <pc:sldMk cId="16688943" sldId="256"/>
            <ac:picMk id="76" creationId="{1EB64CB6-09CB-3817-B551-E194EA18A1B0}"/>
          </ac:picMkLst>
        </pc:picChg>
        <pc:picChg chg="add mod">
          <ac:chgData name="Yuan Tang" userId="b463cef635072277" providerId="LiveId" clId="{22E74CA4-1432-4762-AF74-FE95F455C236}" dt="2023-12-13T17:02:33.128" v="293" actId="1076"/>
          <ac:picMkLst>
            <pc:docMk/>
            <pc:sldMk cId="16688943" sldId="256"/>
            <ac:picMk id="78" creationId="{5915754A-AD09-96D1-B7C7-1DEF959A87D6}"/>
          </ac:picMkLst>
        </pc:picChg>
        <pc:picChg chg="add mod">
          <ac:chgData name="Yuan Tang" userId="b463cef635072277" providerId="LiveId" clId="{22E74CA4-1432-4762-AF74-FE95F455C236}" dt="2023-12-13T17:02:50.871" v="298" actId="1076"/>
          <ac:picMkLst>
            <pc:docMk/>
            <pc:sldMk cId="16688943" sldId="256"/>
            <ac:picMk id="80" creationId="{7C77F23F-8C3A-3E61-C99A-1D400A645858}"/>
          </ac:picMkLst>
        </pc:picChg>
        <pc:picChg chg="add mod">
          <ac:chgData name="Yuan Tang" userId="b463cef635072277" providerId="LiveId" clId="{22E74CA4-1432-4762-AF74-FE95F455C236}" dt="2023-12-13T17:02:33.128" v="293" actId="1076"/>
          <ac:picMkLst>
            <pc:docMk/>
            <pc:sldMk cId="16688943" sldId="256"/>
            <ac:picMk id="82" creationId="{D97803A4-4CF4-05DE-3A5B-50A792E839D9}"/>
          </ac:picMkLst>
        </pc:picChg>
        <pc:picChg chg="add mod">
          <ac:chgData name="Yuan Tang" userId="b463cef635072277" providerId="LiveId" clId="{22E74CA4-1432-4762-AF74-FE95F455C236}" dt="2023-12-13T17:02:33.128" v="293" actId="1076"/>
          <ac:picMkLst>
            <pc:docMk/>
            <pc:sldMk cId="16688943" sldId="256"/>
            <ac:picMk id="84" creationId="{820DDE26-AB0C-DDC9-456E-0F98B8C3BD7F}"/>
          </ac:picMkLst>
        </pc:picChg>
        <pc:picChg chg="add mod">
          <ac:chgData name="Yuan Tang" userId="b463cef635072277" providerId="LiveId" clId="{22E74CA4-1432-4762-AF74-FE95F455C236}" dt="2023-12-13T17:02:33.128" v="293" actId="1076"/>
          <ac:picMkLst>
            <pc:docMk/>
            <pc:sldMk cId="16688943" sldId="256"/>
            <ac:picMk id="86" creationId="{5ECAD1D9-B9EB-AB47-422A-9B9D479088B9}"/>
          </ac:picMkLst>
        </pc:picChg>
        <pc:picChg chg="add mod">
          <ac:chgData name="Yuan Tang" userId="b463cef635072277" providerId="LiveId" clId="{22E74CA4-1432-4762-AF74-FE95F455C236}" dt="2023-12-13T17:02:00.245" v="288" actId="1076"/>
          <ac:picMkLst>
            <pc:docMk/>
            <pc:sldMk cId="16688943" sldId="256"/>
            <ac:picMk id="88" creationId="{640CC32B-CA4E-90BA-2D3B-677158634557}"/>
          </ac:picMkLst>
        </pc:picChg>
        <pc:picChg chg="add mod">
          <ac:chgData name="Yuan Tang" userId="b463cef635072277" providerId="LiveId" clId="{22E74CA4-1432-4762-AF74-FE95F455C236}" dt="2023-12-13T17:02:00.245" v="288" actId="1076"/>
          <ac:picMkLst>
            <pc:docMk/>
            <pc:sldMk cId="16688943" sldId="256"/>
            <ac:picMk id="90" creationId="{8920FC86-316A-2577-E0F9-5CD8D08B37B5}"/>
          </ac:picMkLst>
        </pc:picChg>
        <pc:picChg chg="add mod">
          <ac:chgData name="Yuan Tang" userId="b463cef635072277" providerId="LiveId" clId="{22E74CA4-1432-4762-AF74-FE95F455C236}" dt="2023-12-13T17:02:00.245" v="288" actId="1076"/>
          <ac:picMkLst>
            <pc:docMk/>
            <pc:sldMk cId="16688943" sldId="256"/>
            <ac:picMk id="92" creationId="{D892B723-AD5E-AA0F-474E-BC86AF96DF56}"/>
          </ac:picMkLst>
        </pc:picChg>
        <pc:picChg chg="add mod">
          <ac:chgData name="Yuan Tang" userId="b463cef635072277" providerId="LiveId" clId="{22E74CA4-1432-4762-AF74-FE95F455C236}" dt="2023-12-13T17:02:00.245" v="288" actId="1076"/>
          <ac:picMkLst>
            <pc:docMk/>
            <pc:sldMk cId="16688943" sldId="256"/>
            <ac:picMk id="94" creationId="{0789251A-71F1-BCDD-4422-0311CA278B7F}"/>
          </ac:picMkLst>
        </pc:picChg>
        <pc:picChg chg="add mod">
          <ac:chgData name="Yuan Tang" userId="b463cef635072277" providerId="LiveId" clId="{22E74CA4-1432-4762-AF74-FE95F455C236}" dt="2023-12-13T17:02:00.245" v="288" actId="1076"/>
          <ac:picMkLst>
            <pc:docMk/>
            <pc:sldMk cId="16688943" sldId="256"/>
            <ac:picMk id="96" creationId="{0B9908C9-096C-E2B4-783C-C731EF12FA51}"/>
          </ac:picMkLst>
        </pc:picChg>
        <pc:picChg chg="add del mod">
          <ac:chgData name="Yuan Tang" userId="b463cef635072277" providerId="LiveId" clId="{22E74CA4-1432-4762-AF74-FE95F455C236}" dt="2023-12-13T17:04:49.749" v="328" actId="478"/>
          <ac:picMkLst>
            <pc:docMk/>
            <pc:sldMk cId="16688943" sldId="256"/>
            <ac:picMk id="144" creationId="{9E6ACABE-2E6A-26B7-42E2-9350B058676F}"/>
          </ac:picMkLst>
        </pc:picChg>
        <pc:picChg chg="add mod">
          <ac:chgData name="Yuan Tang" userId="b463cef635072277" providerId="LiveId" clId="{22E74CA4-1432-4762-AF74-FE95F455C236}" dt="2023-12-13T17:04:33.699" v="325" actId="1076"/>
          <ac:picMkLst>
            <pc:docMk/>
            <pc:sldMk cId="16688943" sldId="256"/>
            <ac:picMk id="145" creationId="{878FA9D6-94AB-D87C-B265-C824875400C6}"/>
          </ac:picMkLst>
        </pc:picChg>
        <pc:picChg chg="add mod">
          <ac:chgData name="Yuan Tang" userId="b463cef635072277" providerId="LiveId" clId="{22E74CA4-1432-4762-AF74-FE95F455C236}" dt="2023-12-13T17:05:09.720" v="330" actId="1076"/>
          <ac:picMkLst>
            <pc:docMk/>
            <pc:sldMk cId="16688943" sldId="256"/>
            <ac:picMk id="147" creationId="{16C2B2F7-BB31-18A5-80C0-D34D367294F5}"/>
          </ac:picMkLst>
        </pc:picChg>
        <pc:picChg chg="add mod">
          <ac:chgData name="Yuan Tang" userId="b463cef635072277" providerId="LiveId" clId="{22E74CA4-1432-4762-AF74-FE95F455C236}" dt="2023-12-13T17:05:16.463" v="331" actId="1076"/>
          <ac:picMkLst>
            <pc:docMk/>
            <pc:sldMk cId="16688943" sldId="256"/>
            <ac:picMk id="149" creationId="{FD598021-4EEC-9646-77C8-5ABAA8DB152A}"/>
          </ac:picMkLst>
        </pc:picChg>
        <pc:picChg chg="add mod">
          <ac:chgData name="Yuan Tang" userId="b463cef635072277" providerId="LiveId" clId="{22E74CA4-1432-4762-AF74-FE95F455C236}" dt="2023-12-13T17:05:17.410" v="332" actId="1076"/>
          <ac:picMkLst>
            <pc:docMk/>
            <pc:sldMk cId="16688943" sldId="256"/>
            <ac:picMk id="151" creationId="{3D50C2C1-1843-A3A6-D4BE-D9E99B4CA396}"/>
          </ac:picMkLst>
        </pc:picChg>
        <pc:picChg chg="add mod">
          <ac:chgData name="Yuan Tang" userId="b463cef635072277" providerId="LiveId" clId="{22E74CA4-1432-4762-AF74-FE95F455C236}" dt="2023-12-13T17:05:18.483" v="333" actId="1076"/>
          <ac:picMkLst>
            <pc:docMk/>
            <pc:sldMk cId="16688943" sldId="256"/>
            <ac:picMk id="153" creationId="{5C39285B-F78E-97CC-532E-A70BB3B8C6A3}"/>
          </ac:picMkLst>
        </pc:picChg>
        <pc:picChg chg="add mod">
          <ac:chgData name="Yuan Tang" userId="b463cef635072277" providerId="LiveId" clId="{22E74CA4-1432-4762-AF74-FE95F455C236}" dt="2023-12-13T17:05:19.927" v="334" actId="1076"/>
          <ac:picMkLst>
            <pc:docMk/>
            <pc:sldMk cId="16688943" sldId="256"/>
            <ac:picMk id="155" creationId="{97D73B28-ACE9-BC91-45FB-A91FC6424893}"/>
          </ac:picMkLst>
        </pc:picChg>
        <pc:picChg chg="add mod">
          <ac:chgData name="Yuan Tang" userId="b463cef635072277" providerId="LiveId" clId="{22E74CA4-1432-4762-AF74-FE95F455C236}" dt="2023-12-13T17:05:34.153" v="340" actId="1076"/>
          <ac:picMkLst>
            <pc:docMk/>
            <pc:sldMk cId="16688943" sldId="256"/>
            <ac:picMk id="156" creationId="{13F9FA6B-5747-3838-316C-B4101027FB10}"/>
          </ac:picMkLst>
        </pc:picChg>
        <pc:cxnChg chg="add mod">
          <ac:chgData name="Yuan Tang" userId="b463cef635072277" providerId="LiveId" clId="{22E74CA4-1432-4762-AF74-FE95F455C236}" dt="2023-12-13T16:52:47.179" v="197" actId="1076"/>
          <ac:cxnSpMkLst>
            <pc:docMk/>
            <pc:sldMk cId="16688943" sldId="256"/>
            <ac:cxnSpMk id="100" creationId="{9905D0FC-D91E-084C-CD4C-B09EB57D10FE}"/>
          </ac:cxnSpMkLst>
        </pc:cxnChg>
        <pc:cxnChg chg="add mod">
          <ac:chgData name="Yuan Tang" userId="b463cef635072277" providerId="LiveId" clId="{22E74CA4-1432-4762-AF74-FE95F455C236}" dt="2023-12-13T16:52:54.584" v="199" actId="1076"/>
          <ac:cxnSpMkLst>
            <pc:docMk/>
            <pc:sldMk cId="16688943" sldId="256"/>
            <ac:cxnSpMk id="101" creationId="{0E528D44-642A-AB11-C361-C93C726BF8B7}"/>
          </ac:cxnSpMkLst>
        </pc:cxnChg>
        <pc:cxnChg chg="add mod">
          <ac:chgData name="Yuan Tang" userId="b463cef635072277" providerId="LiveId" clId="{22E74CA4-1432-4762-AF74-FE95F455C236}" dt="2023-12-13T16:53:00.223" v="201" actId="1076"/>
          <ac:cxnSpMkLst>
            <pc:docMk/>
            <pc:sldMk cId="16688943" sldId="256"/>
            <ac:cxnSpMk id="102" creationId="{1BF1AF1E-92B7-5B4D-FBBD-BDE02FAC0D1D}"/>
          </ac:cxnSpMkLst>
        </pc:cxnChg>
        <pc:cxnChg chg="add mod">
          <ac:chgData name="Yuan Tang" userId="b463cef635072277" providerId="LiveId" clId="{22E74CA4-1432-4762-AF74-FE95F455C236}" dt="2023-12-13T17:02:13.741" v="291" actId="14100"/>
          <ac:cxnSpMkLst>
            <pc:docMk/>
            <pc:sldMk cId="16688943" sldId="256"/>
            <ac:cxnSpMk id="104" creationId="{8AC59424-8F18-03D5-6BC3-74B03C29686D}"/>
          </ac:cxnSpMkLst>
        </pc:cxnChg>
        <pc:cxnChg chg="add mod">
          <ac:chgData name="Yuan Tang" userId="b463cef635072277" providerId="LiveId" clId="{22E74CA4-1432-4762-AF74-FE95F455C236}" dt="2023-12-13T17:02:56.157" v="299" actId="14100"/>
          <ac:cxnSpMkLst>
            <pc:docMk/>
            <pc:sldMk cId="16688943" sldId="256"/>
            <ac:cxnSpMk id="110" creationId="{54869D29-385E-61A7-F3F0-B91FEB218C91}"/>
          </ac:cxnSpMkLst>
        </pc:cxnChg>
        <pc:cxnChg chg="add mod">
          <ac:chgData name="Yuan Tang" userId="b463cef635072277" providerId="LiveId" clId="{22E74CA4-1432-4762-AF74-FE95F455C236}" dt="2023-12-13T17:03:10.549" v="302" actId="14100"/>
          <ac:cxnSpMkLst>
            <pc:docMk/>
            <pc:sldMk cId="16688943" sldId="256"/>
            <ac:cxnSpMk id="111" creationId="{BD0862F5-1B49-EDD2-014D-FE7F526A100E}"/>
          </ac:cxnSpMkLst>
        </pc:cxnChg>
        <pc:cxnChg chg="add del mod">
          <ac:chgData name="Yuan Tang" userId="b463cef635072277" providerId="LiveId" clId="{22E74CA4-1432-4762-AF74-FE95F455C236}" dt="2023-12-13T16:56:13.535" v="235" actId="478"/>
          <ac:cxnSpMkLst>
            <pc:docMk/>
            <pc:sldMk cId="16688943" sldId="256"/>
            <ac:cxnSpMk id="113" creationId="{95D877C7-E65F-D06B-B95C-75CC1DB55E7A}"/>
          </ac:cxnSpMkLst>
        </pc:cxnChg>
        <pc:cxnChg chg="add mod">
          <ac:chgData name="Yuan Tang" userId="b463cef635072277" providerId="LiveId" clId="{22E74CA4-1432-4762-AF74-FE95F455C236}" dt="2023-12-13T17:01:54.404" v="287" actId="14100"/>
          <ac:cxnSpMkLst>
            <pc:docMk/>
            <pc:sldMk cId="16688943" sldId="256"/>
            <ac:cxnSpMk id="119" creationId="{FC7F3599-87D4-13E3-81C1-4147C06D76F3}"/>
          </ac:cxnSpMkLst>
        </pc:cxnChg>
        <pc:cxnChg chg="add mod">
          <ac:chgData name="Yuan Tang" userId="b463cef635072277" providerId="LiveId" clId="{22E74CA4-1432-4762-AF74-FE95F455C236}" dt="2023-12-13T17:08:21.088" v="417" actId="14100"/>
          <ac:cxnSpMkLst>
            <pc:docMk/>
            <pc:sldMk cId="16688943" sldId="256"/>
            <ac:cxnSpMk id="120" creationId="{F7B7C261-96F3-2D82-8CBB-FCBAC07F01A4}"/>
          </ac:cxnSpMkLst>
        </pc:cxnChg>
        <pc:cxnChg chg="add mod">
          <ac:chgData name="Yuan Tang" userId="b463cef635072277" providerId="LiveId" clId="{22E74CA4-1432-4762-AF74-FE95F455C236}" dt="2023-12-13T17:08:23.919" v="418" actId="1076"/>
          <ac:cxnSpMkLst>
            <pc:docMk/>
            <pc:sldMk cId="16688943" sldId="256"/>
            <ac:cxnSpMk id="125" creationId="{38F168B2-81A9-3C71-997D-C8C96ACF4C1E}"/>
          </ac:cxnSpMkLst>
        </pc:cxnChg>
        <pc:cxnChg chg="add mod">
          <ac:chgData name="Yuan Tang" userId="b463cef635072277" providerId="LiveId" clId="{22E74CA4-1432-4762-AF74-FE95F455C236}" dt="2023-12-13T17:03:28.204" v="306" actId="1076"/>
          <ac:cxnSpMkLst>
            <pc:docMk/>
            <pc:sldMk cId="16688943" sldId="256"/>
            <ac:cxnSpMk id="136" creationId="{27910D51-3E51-0E86-85F5-9891B865F733}"/>
          </ac:cxnSpMkLst>
        </pc:cxnChg>
        <pc:cxnChg chg="add mod">
          <ac:chgData name="Yuan Tang" userId="b463cef635072277" providerId="LiveId" clId="{22E74CA4-1432-4762-AF74-FE95F455C236}" dt="2023-12-13T17:03:33.314" v="308" actId="1076"/>
          <ac:cxnSpMkLst>
            <pc:docMk/>
            <pc:sldMk cId="16688943" sldId="256"/>
            <ac:cxnSpMk id="138" creationId="{CA0FA0E6-17EA-6457-93F8-81CAF4A97A00}"/>
          </ac:cxnSpMkLst>
        </pc:cxnChg>
        <pc:cxnChg chg="add mod">
          <ac:chgData name="Yuan Tang" userId="b463cef635072277" providerId="LiveId" clId="{22E74CA4-1432-4762-AF74-FE95F455C236}" dt="2023-12-13T17:03:44.013" v="311" actId="14100"/>
          <ac:cxnSpMkLst>
            <pc:docMk/>
            <pc:sldMk cId="16688943" sldId="256"/>
            <ac:cxnSpMk id="139" creationId="{4C04998E-A09E-CBD7-2DAA-1EC1D1E6D230}"/>
          </ac:cxnSpMkLst>
        </pc:cxnChg>
        <pc:cxnChg chg="add mod">
          <ac:chgData name="Yuan Tang" userId="b463cef635072277" providerId="LiveId" clId="{22E74CA4-1432-4762-AF74-FE95F455C236}" dt="2023-12-13T17:03:49.592" v="313" actId="1076"/>
          <ac:cxnSpMkLst>
            <pc:docMk/>
            <pc:sldMk cId="16688943" sldId="256"/>
            <ac:cxnSpMk id="141" creationId="{3851F6AD-2852-CB52-3D1F-AF75CADB72E7}"/>
          </ac:cxnSpMkLst>
        </pc:cxnChg>
        <pc:cxnChg chg="add mod">
          <ac:chgData name="Yuan Tang" userId="b463cef635072277" providerId="LiveId" clId="{22E74CA4-1432-4762-AF74-FE95F455C236}" dt="2023-12-13T17:04:00.553" v="315" actId="1076"/>
          <ac:cxnSpMkLst>
            <pc:docMk/>
            <pc:sldMk cId="16688943" sldId="256"/>
            <ac:cxnSpMk id="142" creationId="{3C70D5E6-9C5D-A1D5-8DAE-FA39CD165F05}"/>
          </ac:cxnSpMkLst>
        </pc:cxnChg>
        <pc:cxnChg chg="add mod">
          <ac:chgData name="Yuan Tang" userId="b463cef635072277" providerId="LiveId" clId="{22E74CA4-1432-4762-AF74-FE95F455C236}" dt="2023-12-13T17:05:39.176" v="341" actId="14100"/>
          <ac:cxnSpMkLst>
            <pc:docMk/>
            <pc:sldMk cId="16688943" sldId="256"/>
            <ac:cxnSpMk id="143" creationId="{123C3FFB-5A8E-7ED4-5D1F-87D81CE1165C}"/>
          </ac:cxnSpMkLst>
        </pc:cxnChg>
        <pc:cxnChg chg="add mod">
          <ac:chgData name="Yuan Tang" userId="b463cef635072277" providerId="LiveId" clId="{22E74CA4-1432-4762-AF74-FE95F455C236}" dt="2023-12-13T17:06:40.522" v="387" actId="1076"/>
          <ac:cxnSpMkLst>
            <pc:docMk/>
            <pc:sldMk cId="16688943" sldId="256"/>
            <ac:cxnSpMk id="160" creationId="{BF794039-B137-BE4B-1667-9DA762272C27}"/>
          </ac:cxnSpMkLst>
        </pc:cxnChg>
        <pc:cxnChg chg="add mod">
          <ac:chgData name="Yuan Tang" userId="b463cef635072277" providerId="LiveId" clId="{22E74CA4-1432-4762-AF74-FE95F455C236}" dt="2023-12-13T17:06:44.853" v="389" actId="1076"/>
          <ac:cxnSpMkLst>
            <pc:docMk/>
            <pc:sldMk cId="16688943" sldId="256"/>
            <ac:cxnSpMk id="162" creationId="{8AC07FD5-EB21-1744-0502-ED6DF67E2F67}"/>
          </ac:cxnSpMkLst>
        </pc:cxnChg>
        <pc:cxnChg chg="add mod">
          <ac:chgData name="Yuan Tang" userId="b463cef635072277" providerId="LiveId" clId="{22E74CA4-1432-4762-AF74-FE95F455C236}" dt="2023-12-13T17:06:49.253" v="391" actId="1076"/>
          <ac:cxnSpMkLst>
            <pc:docMk/>
            <pc:sldMk cId="16688943" sldId="256"/>
            <ac:cxnSpMk id="163" creationId="{4115DD50-E201-F57D-D64E-8E665717C517}"/>
          </ac:cxnSpMkLst>
        </pc:cxnChg>
        <pc:cxnChg chg="add mod">
          <ac:chgData name="Yuan Tang" userId="b463cef635072277" providerId="LiveId" clId="{22E74CA4-1432-4762-AF74-FE95F455C236}" dt="2023-12-13T17:06:53.044" v="393" actId="1076"/>
          <ac:cxnSpMkLst>
            <pc:docMk/>
            <pc:sldMk cId="16688943" sldId="256"/>
            <ac:cxnSpMk id="164" creationId="{25FA4F21-601C-127A-C1A7-EFA37795BD0A}"/>
          </ac:cxnSpMkLst>
        </pc:cxnChg>
        <pc:cxnChg chg="add mod">
          <ac:chgData name="Yuan Tang" userId="b463cef635072277" providerId="LiveId" clId="{22E74CA4-1432-4762-AF74-FE95F455C236}" dt="2023-12-13T17:06:56.878" v="395" actId="1076"/>
          <ac:cxnSpMkLst>
            <pc:docMk/>
            <pc:sldMk cId="16688943" sldId="256"/>
            <ac:cxnSpMk id="165" creationId="{7AD88245-1299-F030-6F6C-F9386556BB54}"/>
          </ac:cxnSpMkLst>
        </pc:cxnChg>
        <pc:cxnChg chg="add mod">
          <ac:chgData name="Yuan Tang" userId="b463cef635072277" providerId="LiveId" clId="{22E74CA4-1432-4762-AF74-FE95F455C236}" dt="2023-12-13T17:08:00.010" v="416" actId="14100"/>
          <ac:cxnSpMkLst>
            <pc:docMk/>
            <pc:sldMk cId="16688943" sldId="256"/>
            <ac:cxnSpMk id="166" creationId="{54085B04-2448-8B56-F38B-9DD2656BD2AB}"/>
          </ac:cxnSpMkLst>
        </pc:cxnChg>
        <pc:cxnChg chg="add mod">
          <ac:chgData name="Yuan Tang" userId="b463cef635072277" providerId="LiveId" clId="{22E74CA4-1432-4762-AF74-FE95F455C236}" dt="2023-12-13T17:07:25.373" v="404" actId="14100"/>
          <ac:cxnSpMkLst>
            <pc:docMk/>
            <pc:sldMk cId="16688943" sldId="256"/>
            <ac:cxnSpMk id="168" creationId="{C1848D97-453E-EEB9-C98E-3B6F2DF99F98}"/>
          </ac:cxnSpMkLst>
        </pc:cxnChg>
        <pc:cxnChg chg="add mod">
          <ac:chgData name="Yuan Tang" userId="b463cef635072277" providerId="LiveId" clId="{22E74CA4-1432-4762-AF74-FE95F455C236}" dt="2023-12-13T17:07:31.352" v="406" actId="1076"/>
          <ac:cxnSpMkLst>
            <pc:docMk/>
            <pc:sldMk cId="16688943" sldId="256"/>
            <ac:cxnSpMk id="172" creationId="{C17CB3AC-2B9E-72E1-5CCF-3BB7D97BD938}"/>
          </ac:cxnSpMkLst>
        </pc:cxnChg>
        <pc:cxnChg chg="add mod">
          <ac:chgData name="Yuan Tang" userId="b463cef635072277" providerId="LiveId" clId="{22E74CA4-1432-4762-AF74-FE95F455C236}" dt="2023-12-13T17:07:38.677" v="409" actId="1076"/>
          <ac:cxnSpMkLst>
            <pc:docMk/>
            <pc:sldMk cId="16688943" sldId="256"/>
            <ac:cxnSpMk id="173" creationId="{15AE5F58-8A58-41E7-74F9-1FA3C58546BA}"/>
          </ac:cxnSpMkLst>
        </pc:cxnChg>
        <pc:cxnChg chg="add mod">
          <ac:chgData name="Yuan Tang" userId="b463cef635072277" providerId="LiveId" clId="{22E74CA4-1432-4762-AF74-FE95F455C236}" dt="2023-12-13T17:07:57.181" v="415" actId="14100"/>
          <ac:cxnSpMkLst>
            <pc:docMk/>
            <pc:sldMk cId="16688943" sldId="256"/>
            <ac:cxnSpMk id="174" creationId="{11DB3F05-C515-DC11-3E35-E3F8E62CC3D1}"/>
          </ac:cxnSpMkLst>
        </pc:cxnChg>
        <pc:cxnChg chg="add mod">
          <ac:chgData name="Yuan Tang" userId="b463cef635072277" providerId="LiveId" clId="{22E74CA4-1432-4762-AF74-FE95F455C236}" dt="2023-12-13T17:07:53.884" v="414" actId="14100"/>
          <ac:cxnSpMkLst>
            <pc:docMk/>
            <pc:sldMk cId="16688943" sldId="256"/>
            <ac:cxnSpMk id="175" creationId="{616D232E-D381-1E20-0406-9FD10097141C}"/>
          </ac:cxnSpMkLst>
        </pc:cxnChg>
      </pc:sldChg>
      <pc:sldChg chg="addSp delSp modSp new mod">
        <pc:chgData name="Yuan Tang" userId="b463cef635072277" providerId="LiveId" clId="{22E74CA4-1432-4762-AF74-FE95F455C236}" dt="2023-12-13T17:29:06.703" v="642" actId="1076"/>
        <pc:sldMkLst>
          <pc:docMk/>
          <pc:sldMk cId="3540114458" sldId="257"/>
        </pc:sldMkLst>
        <pc:spChg chg="del">
          <ac:chgData name="Yuan Tang" userId="b463cef635072277" providerId="LiveId" clId="{22E74CA4-1432-4762-AF74-FE95F455C236}" dt="2023-12-13T17:14:54.033" v="509" actId="478"/>
          <ac:spMkLst>
            <pc:docMk/>
            <pc:sldMk cId="3540114458" sldId="257"/>
            <ac:spMk id="2" creationId="{FC8B8224-B375-93A2-A1EB-AA9802B2941B}"/>
          </ac:spMkLst>
        </pc:spChg>
        <pc:spChg chg="del">
          <ac:chgData name="Yuan Tang" userId="b463cef635072277" providerId="LiveId" clId="{22E74CA4-1432-4762-AF74-FE95F455C236}" dt="2023-12-13T17:14:56.064" v="510" actId="478"/>
          <ac:spMkLst>
            <pc:docMk/>
            <pc:sldMk cId="3540114458" sldId="257"/>
            <ac:spMk id="3" creationId="{739A0D0A-C9CC-56A2-5056-51AA8A5DB187}"/>
          </ac:spMkLst>
        </pc:spChg>
        <pc:spChg chg="add mod">
          <ac:chgData name="Yuan Tang" userId="b463cef635072277" providerId="LiveId" clId="{22E74CA4-1432-4762-AF74-FE95F455C236}" dt="2023-12-13T17:25:45.358" v="607" actId="1076"/>
          <ac:spMkLst>
            <pc:docMk/>
            <pc:sldMk cId="3540114458" sldId="257"/>
            <ac:spMk id="16" creationId="{B239EA1A-01D8-8DC0-A2B8-E59CDF1B2796}"/>
          </ac:spMkLst>
        </pc:spChg>
        <pc:spChg chg="add mod">
          <ac:chgData name="Yuan Tang" userId="b463cef635072277" providerId="LiveId" clId="{22E74CA4-1432-4762-AF74-FE95F455C236}" dt="2023-12-13T17:25:45.358" v="607" actId="1076"/>
          <ac:spMkLst>
            <pc:docMk/>
            <pc:sldMk cId="3540114458" sldId="257"/>
            <ac:spMk id="17" creationId="{EE2FB004-8F3F-74B1-C458-52F669BB6978}"/>
          </ac:spMkLst>
        </pc:spChg>
        <pc:spChg chg="add mod">
          <ac:chgData name="Yuan Tang" userId="b463cef635072277" providerId="LiveId" clId="{22E74CA4-1432-4762-AF74-FE95F455C236}" dt="2023-12-13T17:25:45.358" v="607" actId="1076"/>
          <ac:spMkLst>
            <pc:docMk/>
            <pc:sldMk cId="3540114458" sldId="257"/>
            <ac:spMk id="18" creationId="{D5007AAA-70BF-EFC6-D1A3-44FAC3B224DD}"/>
          </ac:spMkLst>
        </pc:spChg>
        <pc:spChg chg="add mod">
          <ac:chgData name="Yuan Tang" userId="b463cef635072277" providerId="LiveId" clId="{22E74CA4-1432-4762-AF74-FE95F455C236}" dt="2023-12-13T17:25:45.358" v="607" actId="1076"/>
          <ac:spMkLst>
            <pc:docMk/>
            <pc:sldMk cId="3540114458" sldId="257"/>
            <ac:spMk id="19" creationId="{5801828B-CBC8-F47F-AC60-513E997AD36E}"/>
          </ac:spMkLst>
        </pc:spChg>
        <pc:spChg chg="add mod">
          <ac:chgData name="Yuan Tang" userId="b463cef635072277" providerId="LiveId" clId="{22E74CA4-1432-4762-AF74-FE95F455C236}" dt="2023-12-13T17:25:45.358" v="607" actId="1076"/>
          <ac:spMkLst>
            <pc:docMk/>
            <pc:sldMk cId="3540114458" sldId="257"/>
            <ac:spMk id="20" creationId="{B2FB512E-50EF-1CF8-7B40-494A84A791DC}"/>
          </ac:spMkLst>
        </pc:spChg>
        <pc:spChg chg="add mod">
          <ac:chgData name="Yuan Tang" userId="b463cef635072277" providerId="LiveId" clId="{22E74CA4-1432-4762-AF74-FE95F455C236}" dt="2023-12-13T17:28:50.633" v="637" actId="1076"/>
          <ac:spMkLst>
            <pc:docMk/>
            <pc:sldMk cId="3540114458" sldId="257"/>
            <ac:spMk id="33" creationId="{42B62832-57DB-4D22-9A53-6F8C9F10CC5F}"/>
          </ac:spMkLst>
        </pc:spChg>
        <pc:spChg chg="add mod">
          <ac:chgData name="Yuan Tang" userId="b463cef635072277" providerId="LiveId" clId="{22E74CA4-1432-4762-AF74-FE95F455C236}" dt="2023-12-13T17:28:47.054" v="636" actId="1076"/>
          <ac:spMkLst>
            <pc:docMk/>
            <pc:sldMk cId="3540114458" sldId="257"/>
            <ac:spMk id="34" creationId="{94C515BC-D7E0-9E67-C66E-2E62EA69C975}"/>
          </ac:spMkLst>
        </pc:spChg>
        <pc:spChg chg="add mod">
          <ac:chgData name="Yuan Tang" userId="b463cef635072277" providerId="LiveId" clId="{22E74CA4-1432-4762-AF74-FE95F455C236}" dt="2023-12-13T17:28:53.194" v="638" actId="1076"/>
          <ac:spMkLst>
            <pc:docMk/>
            <pc:sldMk cId="3540114458" sldId="257"/>
            <ac:spMk id="35" creationId="{2661C36C-72D6-F74D-55C8-8FA95ED4B80A}"/>
          </ac:spMkLst>
        </pc:spChg>
        <pc:spChg chg="add mod">
          <ac:chgData name="Yuan Tang" userId="b463cef635072277" providerId="LiveId" clId="{22E74CA4-1432-4762-AF74-FE95F455C236}" dt="2023-12-13T17:29:06.703" v="642" actId="1076"/>
          <ac:spMkLst>
            <pc:docMk/>
            <pc:sldMk cId="3540114458" sldId="257"/>
            <ac:spMk id="36" creationId="{1051B1C6-AC7A-A587-246B-1021456378AE}"/>
          </ac:spMkLst>
        </pc:spChg>
        <pc:spChg chg="add mod">
          <ac:chgData name="Yuan Tang" userId="b463cef635072277" providerId="LiveId" clId="{22E74CA4-1432-4762-AF74-FE95F455C236}" dt="2023-12-13T17:29:04.573" v="641" actId="1076"/>
          <ac:spMkLst>
            <pc:docMk/>
            <pc:sldMk cId="3540114458" sldId="257"/>
            <ac:spMk id="37" creationId="{8F1F78F2-A0F7-A515-6858-E109FA8EFEE9}"/>
          </ac:spMkLst>
        </pc:spChg>
        <pc:picChg chg="add mod">
          <ac:chgData name="Yuan Tang" userId="b463cef635072277" providerId="LiveId" clId="{22E74CA4-1432-4762-AF74-FE95F455C236}" dt="2023-12-13T17:25:45.358" v="607" actId="1076"/>
          <ac:picMkLst>
            <pc:docMk/>
            <pc:sldMk cId="3540114458" sldId="257"/>
            <ac:picMk id="5" creationId="{04E1604F-9A51-C7F4-15B2-7AB5F60846F1}"/>
          </ac:picMkLst>
        </pc:picChg>
        <pc:picChg chg="add mod">
          <ac:chgData name="Yuan Tang" userId="b463cef635072277" providerId="LiveId" clId="{22E74CA4-1432-4762-AF74-FE95F455C236}" dt="2023-12-13T17:25:45.358" v="607" actId="1076"/>
          <ac:picMkLst>
            <pc:docMk/>
            <pc:sldMk cId="3540114458" sldId="257"/>
            <ac:picMk id="7" creationId="{EB173672-B679-EA76-3456-9C78D8450FA4}"/>
          </ac:picMkLst>
        </pc:picChg>
        <pc:picChg chg="add mod">
          <ac:chgData name="Yuan Tang" userId="b463cef635072277" providerId="LiveId" clId="{22E74CA4-1432-4762-AF74-FE95F455C236}" dt="2023-12-13T17:25:45.358" v="607" actId="1076"/>
          <ac:picMkLst>
            <pc:docMk/>
            <pc:sldMk cId="3540114458" sldId="257"/>
            <ac:picMk id="9" creationId="{2BC116FB-A944-7A52-8C2A-CD9E387063EF}"/>
          </ac:picMkLst>
        </pc:picChg>
        <pc:picChg chg="add mod">
          <ac:chgData name="Yuan Tang" userId="b463cef635072277" providerId="LiveId" clId="{22E74CA4-1432-4762-AF74-FE95F455C236}" dt="2023-12-13T17:25:45.358" v="607" actId="1076"/>
          <ac:picMkLst>
            <pc:docMk/>
            <pc:sldMk cId="3540114458" sldId="257"/>
            <ac:picMk id="11" creationId="{6D3E71F1-8EEF-0982-8DD6-591B3796AF07}"/>
          </ac:picMkLst>
        </pc:picChg>
        <pc:picChg chg="add mod">
          <ac:chgData name="Yuan Tang" userId="b463cef635072277" providerId="LiveId" clId="{22E74CA4-1432-4762-AF74-FE95F455C236}" dt="2023-12-13T17:25:45.358" v="607" actId="1076"/>
          <ac:picMkLst>
            <pc:docMk/>
            <pc:sldMk cId="3540114458" sldId="257"/>
            <ac:picMk id="13" creationId="{5D8DF60E-D4C0-A995-B910-4DFBCA209B29}"/>
          </ac:picMkLst>
        </pc:picChg>
        <pc:picChg chg="add mod">
          <ac:chgData name="Yuan Tang" userId="b463cef635072277" providerId="LiveId" clId="{22E74CA4-1432-4762-AF74-FE95F455C236}" dt="2023-12-13T17:25:45.358" v="607" actId="1076"/>
          <ac:picMkLst>
            <pc:docMk/>
            <pc:sldMk cId="3540114458" sldId="257"/>
            <ac:picMk id="15" creationId="{83321614-39A4-59F4-7D6F-5FADDC8CD0F7}"/>
          </ac:picMkLst>
        </pc:picChg>
        <pc:picChg chg="add mod">
          <ac:chgData name="Yuan Tang" userId="b463cef635072277" providerId="LiveId" clId="{22E74CA4-1432-4762-AF74-FE95F455C236}" dt="2023-12-13T17:26:50.489" v="613" actId="1076"/>
          <ac:picMkLst>
            <pc:docMk/>
            <pc:sldMk cId="3540114458" sldId="257"/>
            <ac:picMk id="22" creationId="{8E3D6EE5-1A1A-7C9B-78C6-43A5D62A1832}"/>
          </ac:picMkLst>
        </pc:picChg>
        <pc:picChg chg="add mod">
          <ac:chgData name="Yuan Tang" userId="b463cef635072277" providerId="LiveId" clId="{22E74CA4-1432-4762-AF74-FE95F455C236}" dt="2023-12-13T17:27:14.389" v="617" actId="1076"/>
          <ac:picMkLst>
            <pc:docMk/>
            <pc:sldMk cId="3540114458" sldId="257"/>
            <ac:picMk id="24" creationId="{55E51233-769D-8C54-351A-D4D911208EF8}"/>
          </ac:picMkLst>
        </pc:picChg>
        <pc:picChg chg="add mod">
          <ac:chgData name="Yuan Tang" userId="b463cef635072277" providerId="LiveId" clId="{22E74CA4-1432-4762-AF74-FE95F455C236}" dt="2023-12-13T17:27:34.215" v="621" actId="1076"/>
          <ac:picMkLst>
            <pc:docMk/>
            <pc:sldMk cId="3540114458" sldId="257"/>
            <ac:picMk id="26" creationId="{D9C46039-ABA0-CAE5-3AE1-E75D6B065D7E}"/>
          </ac:picMkLst>
        </pc:picChg>
        <pc:picChg chg="add mod">
          <ac:chgData name="Yuan Tang" userId="b463cef635072277" providerId="LiveId" clId="{22E74CA4-1432-4762-AF74-FE95F455C236}" dt="2023-12-13T17:27:56.210" v="624" actId="14100"/>
          <ac:picMkLst>
            <pc:docMk/>
            <pc:sldMk cId="3540114458" sldId="257"/>
            <ac:picMk id="28" creationId="{6B0B0B09-9A32-0346-E903-AA27C8E675B4}"/>
          </ac:picMkLst>
        </pc:picChg>
        <pc:picChg chg="add mod">
          <ac:chgData name="Yuan Tang" userId="b463cef635072277" providerId="LiveId" clId="{22E74CA4-1432-4762-AF74-FE95F455C236}" dt="2023-12-13T17:28:31.702" v="632" actId="14100"/>
          <ac:picMkLst>
            <pc:docMk/>
            <pc:sldMk cId="3540114458" sldId="257"/>
            <ac:picMk id="30" creationId="{2155E3BF-B5C3-834E-0FB1-3847269D1610}"/>
          </ac:picMkLst>
        </pc:picChg>
        <pc:picChg chg="add mod">
          <ac:chgData name="Yuan Tang" userId="b463cef635072277" providerId="LiveId" clId="{22E74CA4-1432-4762-AF74-FE95F455C236}" dt="2023-12-13T17:28:34.544" v="633" actId="14100"/>
          <ac:picMkLst>
            <pc:docMk/>
            <pc:sldMk cId="3540114458" sldId="257"/>
            <ac:picMk id="32" creationId="{E444D710-5966-8268-CD49-0CE67BA710E6}"/>
          </ac:picMkLst>
        </pc:picChg>
      </pc:sldChg>
      <pc:sldChg chg="addSp delSp modSp new del mod">
        <pc:chgData name="Yuan Tang" userId="b463cef635072277" providerId="LiveId" clId="{22E74CA4-1432-4762-AF74-FE95F455C236}" dt="2023-12-13T01:39:31.974" v="41" actId="2696"/>
        <pc:sldMkLst>
          <pc:docMk/>
          <pc:sldMk cId="4289121246" sldId="257"/>
        </pc:sldMkLst>
        <pc:spChg chg="del">
          <ac:chgData name="Yuan Tang" userId="b463cef635072277" providerId="LiveId" clId="{22E74CA4-1432-4762-AF74-FE95F455C236}" dt="2023-12-12T11:17:53.695" v="28" actId="478"/>
          <ac:spMkLst>
            <pc:docMk/>
            <pc:sldMk cId="4289121246" sldId="257"/>
            <ac:spMk id="2" creationId="{F828FA42-616E-371E-A7A0-E9C8D46F2174}"/>
          </ac:spMkLst>
        </pc:spChg>
        <pc:spChg chg="del">
          <ac:chgData name="Yuan Tang" userId="b463cef635072277" providerId="LiveId" clId="{22E74CA4-1432-4762-AF74-FE95F455C236}" dt="2023-12-12T11:17:54.918" v="29" actId="478"/>
          <ac:spMkLst>
            <pc:docMk/>
            <pc:sldMk cId="4289121246" sldId="257"/>
            <ac:spMk id="3" creationId="{82F85F6B-E373-95E8-5EEC-421D5B1F16FF}"/>
          </ac:spMkLst>
        </pc:spChg>
        <pc:spChg chg="add mod">
          <ac:chgData name="Yuan Tang" userId="b463cef635072277" providerId="LiveId" clId="{22E74CA4-1432-4762-AF74-FE95F455C236}" dt="2023-12-12T11:19:28.323" v="38" actId="1076"/>
          <ac:spMkLst>
            <pc:docMk/>
            <pc:sldMk cId="4289121246" sldId="257"/>
            <ac:spMk id="4" creationId="{1B2C6A61-147A-15AF-62C8-8C44BC3E2B1F}"/>
          </ac:spMkLst>
        </pc:spChg>
        <pc:spChg chg="add mod">
          <ac:chgData name="Yuan Tang" userId="b463cef635072277" providerId="LiveId" clId="{22E74CA4-1432-4762-AF74-FE95F455C236}" dt="2023-12-12T11:19:59.410" v="40" actId="1076"/>
          <ac:spMkLst>
            <pc:docMk/>
            <pc:sldMk cId="4289121246" sldId="257"/>
            <ac:spMk id="5" creationId="{A00CA405-BA98-EC5E-6E10-9937FB32B4B8}"/>
          </ac:spMkLst>
        </pc:spChg>
      </pc:sldChg>
      <pc:sldChg chg="addSp delSp modSp new mod">
        <pc:chgData name="Yuan Tang" userId="b463cef635072277" providerId="LiveId" clId="{22E74CA4-1432-4762-AF74-FE95F455C236}" dt="2023-12-13T17:52:59.366" v="668" actId="14100"/>
        <pc:sldMkLst>
          <pc:docMk/>
          <pc:sldMk cId="2416826599" sldId="258"/>
        </pc:sldMkLst>
        <pc:spChg chg="del">
          <ac:chgData name="Yuan Tang" userId="b463cef635072277" providerId="LiveId" clId="{22E74CA4-1432-4762-AF74-FE95F455C236}" dt="2023-12-13T17:23:29.693" v="605" actId="478"/>
          <ac:spMkLst>
            <pc:docMk/>
            <pc:sldMk cId="2416826599" sldId="258"/>
            <ac:spMk id="2" creationId="{1DC92636-25F4-3D57-9FCE-1ADAF23AD270}"/>
          </ac:spMkLst>
        </pc:spChg>
        <pc:spChg chg="del">
          <ac:chgData name="Yuan Tang" userId="b463cef635072277" providerId="LiveId" clId="{22E74CA4-1432-4762-AF74-FE95F455C236}" dt="2023-12-13T17:23:31.609" v="606" actId="478"/>
          <ac:spMkLst>
            <pc:docMk/>
            <pc:sldMk cId="2416826599" sldId="258"/>
            <ac:spMk id="3" creationId="{CE032FED-26D7-2455-C5F6-1BF95EDD0F0C}"/>
          </ac:spMkLst>
        </pc:spChg>
        <pc:picChg chg="add mod">
          <ac:chgData name="Yuan Tang" userId="b463cef635072277" providerId="LiveId" clId="{22E74CA4-1432-4762-AF74-FE95F455C236}" dt="2023-12-13T17:52:29.798" v="656" actId="14100"/>
          <ac:picMkLst>
            <pc:docMk/>
            <pc:sldMk cId="2416826599" sldId="258"/>
            <ac:picMk id="5" creationId="{C0DAA5B7-9F8D-6D01-C70D-7C150A3C51DF}"/>
          </ac:picMkLst>
        </pc:picChg>
        <pc:picChg chg="add mod">
          <ac:chgData name="Yuan Tang" userId="b463cef635072277" providerId="LiveId" clId="{22E74CA4-1432-4762-AF74-FE95F455C236}" dt="2023-12-13T17:52:39.830" v="660" actId="14100"/>
          <ac:picMkLst>
            <pc:docMk/>
            <pc:sldMk cId="2416826599" sldId="258"/>
            <ac:picMk id="7" creationId="{C2440B45-008E-A4ED-B44D-1ADABCCA30F1}"/>
          </ac:picMkLst>
        </pc:picChg>
        <pc:picChg chg="add mod">
          <ac:chgData name="Yuan Tang" userId="b463cef635072277" providerId="LiveId" clId="{22E74CA4-1432-4762-AF74-FE95F455C236}" dt="2023-12-13T17:52:48.205" v="664" actId="14100"/>
          <ac:picMkLst>
            <pc:docMk/>
            <pc:sldMk cId="2416826599" sldId="258"/>
            <ac:picMk id="9" creationId="{3CBF9248-156D-C7B3-A233-4EA5FB9582D0}"/>
          </ac:picMkLst>
        </pc:picChg>
        <pc:picChg chg="add mod">
          <ac:chgData name="Yuan Tang" userId="b463cef635072277" providerId="LiveId" clId="{22E74CA4-1432-4762-AF74-FE95F455C236}" dt="2023-12-13T17:52:59.366" v="668" actId="14100"/>
          <ac:picMkLst>
            <pc:docMk/>
            <pc:sldMk cId="2416826599" sldId="258"/>
            <ac:picMk id="11" creationId="{98A709CF-85A5-F900-5882-1CEC9641B167}"/>
          </ac:picMkLst>
        </pc:picChg>
      </pc:sldChg>
      <pc:sldChg chg="addSp delSp modSp new mod">
        <pc:chgData name="Yuan Tang" userId="b463cef635072277" providerId="LiveId" clId="{22E74CA4-1432-4762-AF74-FE95F455C236}" dt="2023-12-13T20:37:19.229" v="696" actId="1076"/>
        <pc:sldMkLst>
          <pc:docMk/>
          <pc:sldMk cId="1656376044" sldId="259"/>
        </pc:sldMkLst>
        <pc:spChg chg="del">
          <ac:chgData name="Yuan Tang" userId="b463cef635072277" providerId="LiveId" clId="{22E74CA4-1432-4762-AF74-FE95F455C236}" dt="2023-12-13T20:32:31.402" v="670" actId="478"/>
          <ac:spMkLst>
            <pc:docMk/>
            <pc:sldMk cId="1656376044" sldId="259"/>
            <ac:spMk id="2" creationId="{59993645-09B3-A576-D917-7E479535422A}"/>
          </ac:spMkLst>
        </pc:spChg>
        <pc:spChg chg="del">
          <ac:chgData name="Yuan Tang" userId="b463cef635072277" providerId="LiveId" clId="{22E74CA4-1432-4762-AF74-FE95F455C236}" dt="2023-12-13T20:32:32.120" v="671" actId="478"/>
          <ac:spMkLst>
            <pc:docMk/>
            <pc:sldMk cId="1656376044" sldId="259"/>
            <ac:spMk id="3" creationId="{87E3D599-7868-6EA0-7FD0-B15FCEEBC54B}"/>
          </ac:spMkLst>
        </pc:spChg>
        <pc:picChg chg="add mod">
          <ac:chgData name="Yuan Tang" userId="b463cef635072277" providerId="LiveId" clId="{22E74CA4-1432-4762-AF74-FE95F455C236}" dt="2023-12-13T20:32:42.784" v="678" actId="14100"/>
          <ac:picMkLst>
            <pc:docMk/>
            <pc:sldMk cId="1656376044" sldId="259"/>
            <ac:picMk id="5" creationId="{E0FA831B-7B26-8593-3F2A-478870B59F3A}"/>
          </ac:picMkLst>
        </pc:picChg>
        <pc:picChg chg="add mod">
          <ac:chgData name="Yuan Tang" userId="b463cef635072277" providerId="LiveId" clId="{22E74CA4-1432-4762-AF74-FE95F455C236}" dt="2023-12-13T20:37:16.984" v="695" actId="1076"/>
          <ac:picMkLst>
            <pc:docMk/>
            <pc:sldMk cId="1656376044" sldId="259"/>
            <ac:picMk id="7" creationId="{AEA4C1ED-2D21-F557-BD71-964078A83DB8}"/>
          </ac:picMkLst>
        </pc:picChg>
        <pc:picChg chg="add mod">
          <ac:chgData name="Yuan Tang" userId="b463cef635072277" providerId="LiveId" clId="{22E74CA4-1432-4762-AF74-FE95F455C236}" dt="2023-12-13T20:36:54.431" v="691" actId="14100"/>
          <ac:picMkLst>
            <pc:docMk/>
            <pc:sldMk cId="1656376044" sldId="259"/>
            <ac:picMk id="9" creationId="{55498128-F563-7490-D427-534748D0BAD6}"/>
          </ac:picMkLst>
        </pc:picChg>
        <pc:picChg chg="add mod">
          <ac:chgData name="Yuan Tang" userId="b463cef635072277" providerId="LiveId" clId="{22E74CA4-1432-4762-AF74-FE95F455C236}" dt="2023-12-13T20:37:19.229" v="696" actId="1076"/>
          <ac:picMkLst>
            <pc:docMk/>
            <pc:sldMk cId="1656376044" sldId="259"/>
            <ac:picMk id="11" creationId="{E9FC02BB-84B3-24A6-4933-CE1742A68E55}"/>
          </ac:picMkLst>
        </pc:picChg>
      </pc:sldChg>
      <pc:sldChg chg="addSp delSp modSp new mod">
        <pc:chgData name="Yuan Tang" userId="b463cef635072277" providerId="LiveId" clId="{22E74CA4-1432-4762-AF74-FE95F455C236}" dt="2023-12-13T20:42:35.951" v="721" actId="1076"/>
        <pc:sldMkLst>
          <pc:docMk/>
          <pc:sldMk cId="4133876932" sldId="260"/>
        </pc:sldMkLst>
        <pc:spChg chg="del">
          <ac:chgData name="Yuan Tang" userId="b463cef635072277" providerId="LiveId" clId="{22E74CA4-1432-4762-AF74-FE95F455C236}" dt="2023-12-13T20:39:50.584" v="698" actId="478"/>
          <ac:spMkLst>
            <pc:docMk/>
            <pc:sldMk cId="4133876932" sldId="260"/>
            <ac:spMk id="2" creationId="{DB1DE53F-C022-61B4-0909-8287DA1EC44F}"/>
          </ac:spMkLst>
        </pc:spChg>
        <pc:spChg chg="del">
          <ac:chgData name="Yuan Tang" userId="b463cef635072277" providerId="LiveId" clId="{22E74CA4-1432-4762-AF74-FE95F455C236}" dt="2023-12-13T20:39:52.229" v="699" actId="478"/>
          <ac:spMkLst>
            <pc:docMk/>
            <pc:sldMk cId="4133876932" sldId="260"/>
            <ac:spMk id="3" creationId="{2CE80196-4707-F5B6-6757-12559083B6A2}"/>
          </ac:spMkLst>
        </pc:spChg>
        <pc:spChg chg="add mod">
          <ac:chgData name="Yuan Tang" userId="b463cef635072277" providerId="LiveId" clId="{22E74CA4-1432-4762-AF74-FE95F455C236}" dt="2023-12-13T20:42:35.951" v="721" actId="1076"/>
          <ac:spMkLst>
            <pc:docMk/>
            <pc:sldMk cId="4133876932" sldId="260"/>
            <ac:spMk id="10" creationId="{D405B5DB-53F1-1157-1F99-2C0522D539A9}"/>
          </ac:spMkLst>
        </pc:spChg>
        <pc:spChg chg="add mod">
          <ac:chgData name="Yuan Tang" userId="b463cef635072277" providerId="LiveId" clId="{22E74CA4-1432-4762-AF74-FE95F455C236}" dt="2023-12-13T20:42:35.951" v="721" actId="1076"/>
          <ac:spMkLst>
            <pc:docMk/>
            <pc:sldMk cId="4133876932" sldId="260"/>
            <ac:spMk id="11" creationId="{89D3D0F2-6DA5-A776-92D9-09F881D36232}"/>
          </ac:spMkLst>
        </pc:spChg>
        <pc:spChg chg="add mod">
          <ac:chgData name="Yuan Tang" userId="b463cef635072277" providerId="LiveId" clId="{22E74CA4-1432-4762-AF74-FE95F455C236}" dt="2023-12-13T20:42:35.951" v="721" actId="1076"/>
          <ac:spMkLst>
            <pc:docMk/>
            <pc:sldMk cId="4133876932" sldId="260"/>
            <ac:spMk id="12" creationId="{7D169D66-FA18-9646-4C8A-2CD05F7147FD}"/>
          </ac:spMkLst>
        </pc:spChg>
        <pc:picChg chg="add mod">
          <ac:chgData name="Yuan Tang" userId="b463cef635072277" providerId="LiveId" clId="{22E74CA4-1432-4762-AF74-FE95F455C236}" dt="2023-12-13T20:41:49.760" v="717" actId="14100"/>
          <ac:picMkLst>
            <pc:docMk/>
            <pc:sldMk cId="4133876932" sldId="260"/>
            <ac:picMk id="5" creationId="{37969AD5-6028-5B4B-09F7-05C50E06C3B9}"/>
          </ac:picMkLst>
        </pc:picChg>
        <pc:picChg chg="add mod">
          <ac:chgData name="Yuan Tang" userId="b463cef635072277" providerId="LiveId" clId="{22E74CA4-1432-4762-AF74-FE95F455C236}" dt="2023-12-13T20:41:52.599" v="718" actId="1076"/>
          <ac:picMkLst>
            <pc:docMk/>
            <pc:sldMk cId="4133876932" sldId="260"/>
            <ac:picMk id="7" creationId="{C3EF8841-0ABD-6517-5024-E5817B0C9050}"/>
          </ac:picMkLst>
        </pc:picChg>
        <pc:picChg chg="add mod">
          <ac:chgData name="Yuan Tang" userId="b463cef635072277" providerId="LiveId" clId="{22E74CA4-1432-4762-AF74-FE95F455C236}" dt="2023-12-13T20:41:56.857" v="719" actId="1076"/>
          <ac:picMkLst>
            <pc:docMk/>
            <pc:sldMk cId="4133876932" sldId="260"/>
            <ac:picMk id="9" creationId="{828CC78E-2AC0-F1D0-F7F2-56D908BAB502}"/>
          </ac:picMkLst>
        </pc:picChg>
      </pc:sldChg>
      <pc:sldChg chg="addSp delSp modSp new mod">
        <pc:chgData name="Yuan Tang" userId="b463cef635072277" providerId="LiveId" clId="{22E74CA4-1432-4762-AF74-FE95F455C236}" dt="2023-12-13T21:02:03.320" v="744" actId="14100"/>
        <pc:sldMkLst>
          <pc:docMk/>
          <pc:sldMk cId="1173330115" sldId="261"/>
        </pc:sldMkLst>
        <pc:spChg chg="del">
          <ac:chgData name="Yuan Tang" userId="b463cef635072277" providerId="LiveId" clId="{22E74CA4-1432-4762-AF74-FE95F455C236}" dt="2023-12-13T21:01:14.990" v="723" actId="478"/>
          <ac:spMkLst>
            <pc:docMk/>
            <pc:sldMk cId="1173330115" sldId="261"/>
            <ac:spMk id="2" creationId="{43235FF3-F113-8951-9ECD-C4400668C1C0}"/>
          </ac:spMkLst>
        </pc:spChg>
        <pc:spChg chg="del">
          <ac:chgData name="Yuan Tang" userId="b463cef635072277" providerId="LiveId" clId="{22E74CA4-1432-4762-AF74-FE95F455C236}" dt="2023-12-13T21:01:15.815" v="724" actId="478"/>
          <ac:spMkLst>
            <pc:docMk/>
            <pc:sldMk cId="1173330115" sldId="261"/>
            <ac:spMk id="3" creationId="{DCE15054-0EA5-4B2D-2FBB-F9F41DE9A95A}"/>
          </ac:spMkLst>
        </pc:spChg>
        <pc:picChg chg="add mod">
          <ac:chgData name="Yuan Tang" userId="b463cef635072277" providerId="LiveId" clId="{22E74CA4-1432-4762-AF74-FE95F455C236}" dt="2023-12-13T21:01:37.067" v="732" actId="14100"/>
          <ac:picMkLst>
            <pc:docMk/>
            <pc:sldMk cId="1173330115" sldId="261"/>
            <ac:picMk id="5" creationId="{8974783B-370B-E0B2-298C-081F7A24CC21}"/>
          </ac:picMkLst>
        </pc:picChg>
        <pc:picChg chg="add mod">
          <ac:chgData name="Yuan Tang" userId="b463cef635072277" providerId="LiveId" clId="{22E74CA4-1432-4762-AF74-FE95F455C236}" dt="2023-12-13T21:01:48.931" v="738" actId="14100"/>
          <ac:picMkLst>
            <pc:docMk/>
            <pc:sldMk cId="1173330115" sldId="261"/>
            <ac:picMk id="7" creationId="{7972F82D-9CB7-3C31-9FB5-C0A7EB68106B}"/>
          </ac:picMkLst>
        </pc:picChg>
        <pc:picChg chg="add mod">
          <ac:chgData name="Yuan Tang" userId="b463cef635072277" providerId="LiveId" clId="{22E74CA4-1432-4762-AF74-FE95F455C236}" dt="2023-12-13T21:01:56.989" v="742" actId="14100"/>
          <ac:picMkLst>
            <pc:docMk/>
            <pc:sldMk cId="1173330115" sldId="261"/>
            <ac:picMk id="9" creationId="{F5E3FFCD-AA79-AE29-8043-795F0569F0FD}"/>
          </ac:picMkLst>
        </pc:picChg>
        <pc:picChg chg="add mod">
          <ac:chgData name="Yuan Tang" userId="b463cef635072277" providerId="LiveId" clId="{22E74CA4-1432-4762-AF74-FE95F455C236}" dt="2023-12-13T21:02:03.320" v="744" actId="14100"/>
          <ac:picMkLst>
            <pc:docMk/>
            <pc:sldMk cId="1173330115" sldId="261"/>
            <ac:picMk id="11" creationId="{0565A34D-9DB6-295E-D863-0D85211B126E}"/>
          </ac:picMkLst>
        </pc:picChg>
      </pc:sldChg>
      <pc:sldChg chg="addSp delSp modSp new mod">
        <pc:chgData name="Yuan Tang" userId="b463cef635072277" providerId="LiveId" clId="{22E74CA4-1432-4762-AF74-FE95F455C236}" dt="2023-12-13T21:09:20.009" v="793" actId="20577"/>
        <pc:sldMkLst>
          <pc:docMk/>
          <pc:sldMk cId="1849543321" sldId="262"/>
        </pc:sldMkLst>
        <pc:spChg chg="del mod">
          <ac:chgData name="Yuan Tang" userId="b463cef635072277" providerId="LiveId" clId="{22E74CA4-1432-4762-AF74-FE95F455C236}" dt="2023-12-13T21:07:23.823" v="747" actId="478"/>
          <ac:spMkLst>
            <pc:docMk/>
            <pc:sldMk cId="1849543321" sldId="262"/>
            <ac:spMk id="2" creationId="{773C0F07-5C44-AA11-C25B-75DB16281BB5}"/>
          </ac:spMkLst>
        </pc:spChg>
        <pc:spChg chg="del">
          <ac:chgData name="Yuan Tang" userId="b463cef635072277" providerId="LiveId" clId="{22E74CA4-1432-4762-AF74-FE95F455C236}" dt="2023-12-13T21:07:24.712" v="748" actId="478"/>
          <ac:spMkLst>
            <pc:docMk/>
            <pc:sldMk cId="1849543321" sldId="262"/>
            <ac:spMk id="3" creationId="{781A3F3C-CB57-2349-D5EE-2300EE52A027}"/>
          </ac:spMkLst>
        </pc:spChg>
        <pc:spChg chg="add mod">
          <ac:chgData name="Yuan Tang" userId="b463cef635072277" providerId="LiveId" clId="{22E74CA4-1432-4762-AF74-FE95F455C236}" dt="2023-12-13T21:08:57.618" v="780" actId="1076"/>
          <ac:spMkLst>
            <pc:docMk/>
            <pc:sldMk cId="1849543321" sldId="262"/>
            <ac:spMk id="24" creationId="{FCCF7F7B-BD62-EA29-2EE5-7DA163CE7C8F}"/>
          </ac:spMkLst>
        </pc:spChg>
        <pc:spChg chg="add mod">
          <ac:chgData name="Yuan Tang" userId="b463cef635072277" providerId="LiveId" clId="{22E74CA4-1432-4762-AF74-FE95F455C236}" dt="2023-12-13T21:09:11.016" v="790" actId="1076"/>
          <ac:spMkLst>
            <pc:docMk/>
            <pc:sldMk cId="1849543321" sldId="262"/>
            <ac:spMk id="25" creationId="{6F8F0CE3-297D-4C9D-2B91-549623444B4F}"/>
          </ac:spMkLst>
        </pc:spChg>
        <pc:spChg chg="add mod">
          <ac:chgData name="Yuan Tang" userId="b463cef635072277" providerId="LiveId" clId="{22E74CA4-1432-4762-AF74-FE95F455C236}" dt="2023-12-13T21:09:20.009" v="793" actId="20577"/>
          <ac:spMkLst>
            <pc:docMk/>
            <pc:sldMk cId="1849543321" sldId="262"/>
            <ac:spMk id="26" creationId="{90D0862A-6614-ECDB-247B-E513C8F6B66B}"/>
          </ac:spMkLst>
        </pc:spChg>
        <pc:picChg chg="add mod">
          <ac:chgData name="Yuan Tang" userId="b463cef635072277" providerId="LiveId" clId="{22E74CA4-1432-4762-AF74-FE95F455C236}" dt="2023-12-13T21:07:51.592" v="758" actId="1076"/>
          <ac:picMkLst>
            <pc:docMk/>
            <pc:sldMk cId="1849543321" sldId="262"/>
            <ac:picMk id="5" creationId="{989EF6CB-FA7D-0757-4A3E-911B5597643E}"/>
          </ac:picMkLst>
        </pc:picChg>
        <pc:picChg chg="add mod">
          <ac:chgData name="Yuan Tang" userId="b463cef635072277" providerId="LiveId" clId="{22E74CA4-1432-4762-AF74-FE95F455C236}" dt="2023-12-13T21:08:01.789" v="764" actId="1076"/>
          <ac:picMkLst>
            <pc:docMk/>
            <pc:sldMk cId="1849543321" sldId="262"/>
            <ac:picMk id="7" creationId="{DBB8C3EA-F5B2-C57A-8A50-E159AEA266CF}"/>
          </ac:picMkLst>
        </pc:picChg>
        <pc:picChg chg="add mod">
          <ac:chgData name="Yuan Tang" userId="b463cef635072277" providerId="LiveId" clId="{22E74CA4-1432-4762-AF74-FE95F455C236}" dt="2023-12-13T21:08:02.938" v="765" actId="1076"/>
          <ac:picMkLst>
            <pc:docMk/>
            <pc:sldMk cId="1849543321" sldId="262"/>
            <ac:picMk id="9" creationId="{BD568010-CBA4-653D-3B27-6FA327BC87F1}"/>
          </ac:picMkLst>
        </pc:picChg>
        <pc:picChg chg="add mod">
          <ac:chgData name="Yuan Tang" userId="b463cef635072277" providerId="LiveId" clId="{22E74CA4-1432-4762-AF74-FE95F455C236}" dt="2023-12-13T21:08:00.599" v="763" actId="1076"/>
          <ac:picMkLst>
            <pc:docMk/>
            <pc:sldMk cId="1849543321" sldId="262"/>
            <ac:picMk id="11" creationId="{184691D8-5B2E-0084-91FD-331170C39B84}"/>
          </ac:picMkLst>
        </pc:picChg>
        <pc:picChg chg="add mod">
          <ac:chgData name="Yuan Tang" userId="b463cef635072277" providerId="LiveId" clId="{22E74CA4-1432-4762-AF74-FE95F455C236}" dt="2023-12-13T21:08:04.299" v="766" actId="1076"/>
          <ac:picMkLst>
            <pc:docMk/>
            <pc:sldMk cId="1849543321" sldId="262"/>
            <ac:picMk id="13" creationId="{2C6E893F-4D23-1DC9-89EC-BB57C0163A6B}"/>
          </ac:picMkLst>
        </pc:picChg>
        <pc:picChg chg="add mod">
          <ac:chgData name="Yuan Tang" userId="b463cef635072277" providerId="LiveId" clId="{22E74CA4-1432-4762-AF74-FE95F455C236}" dt="2023-12-13T21:08:28.219" v="773" actId="1076"/>
          <ac:picMkLst>
            <pc:docMk/>
            <pc:sldMk cId="1849543321" sldId="262"/>
            <ac:picMk id="15" creationId="{B42C310A-3EAE-4B96-3D8F-93EBD2B4F76C}"/>
          </ac:picMkLst>
        </pc:picChg>
        <pc:picChg chg="add mod">
          <ac:chgData name="Yuan Tang" userId="b463cef635072277" providerId="LiveId" clId="{22E74CA4-1432-4762-AF74-FE95F455C236}" dt="2023-12-13T21:08:30.640" v="774" actId="1076"/>
          <ac:picMkLst>
            <pc:docMk/>
            <pc:sldMk cId="1849543321" sldId="262"/>
            <ac:picMk id="17" creationId="{BA344D3E-8FEB-DBAB-5EB0-9A3B6C143063}"/>
          </ac:picMkLst>
        </pc:picChg>
        <pc:picChg chg="add mod">
          <ac:chgData name="Yuan Tang" userId="b463cef635072277" providerId="LiveId" clId="{22E74CA4-1432-4762-AF74-FE95F455C236}" dt="2023-12-13T21:08:34.760" v="775" actId="1076"/>
          <ac:picMkLst>
            <pc:docMk/>
            <pc:sldMk cId="1849543321" sldId="262"/>
            <ac:picMk id="19" creationId="{0081AABB-9C45-3C0A-DEAB-414E4A73A408}"/>
          </ac:picMkLst>
        </pc:picChg>
        <pc:picChg chg="add mod">
          <ac:chgData name="Yuan Tang" userId="b463cef635072277" providerId="LiveId" clId="{22E74CA4-1432-4762-AF74-FE95F455C236}" dt="2023-12-13T21:08:38.350" v="776" actId="1076"/>
          <ac:picMkLst>
            <pc:docMk/>
            <pc:sldMk cId="1849543321" sldId="262"/>
            <ac:picMk id="21" creationId="{7C788B0F-1122-1B28-A45F-F37EF6E329AF}"/>
          </ac:picMkLst>
        </pc:picChg>
        <pc:picChg chg="add mod">
          <ac:chgData name="Yuan Tang" userId="b463cef635072277" providerId="LiveId" clId="{22E74CA4-1432-4762-AF74-FE95F455C236}" dt="2023-12-13T21:08:40.350" v="777" actId="1076"/>
          <ac:picMkLst>
            <pc:docMk/>
            <pc:sldMk cId="1849543321" sldId="262"/>
            <ac:picMk id="23" creationId="{F943A86F-CF95-9043-E348-09C3D29C1C2D}"/>
          </ac:picMkLst>
        </pc:picChg>
      </pc:sldChg>
      <pc:sldChg chg="addSp delSp modSp new mod">
        <pc:chgData name="Yuan Tang" userId="b463cef635072277" providerId="LiveId" clId="{22E74CA4-1432-4762-AF74-FE95F455C236}" dt="2023-12-13T21:40:05.973" v="860" actId="20577"/>
        <pc:sldMkLst>
          <pc:docMk/>
          <pc:sldMk cId="4017866474" sldId="263"/>
        </pc:sldMkLst>
        <pc:spChg chg="del">
          <ac:chgData name="Yuan Tang" userId="b463cef635072277" providerId="LiveId" clId="{22E74CA4-1432-4762-AF74-FE95F455C236}" dt="2023-12-13T21:35:14.340" v="795" actId="478"/>
          <ac:spMkLst>
            <pc:docMk/>
            <pc:sldMk cId="4017866474" sldId="263"/>
            <ac:spMk id="2" creationId="{05DF274D-53A8-9C6B-3A0A-28791253B86D}"/>
          </ac:spMkLst>
        </pc:spChg>
        <pc:spChg chg="del">
          <ac:chgData name="Yuan Tang" userId="b463cef635072277" providerId="LiveId" clId="{22E74CA4-1432-4762-AF74-FE95F455C236}" dt="2023-12-13T21:35:15.785" v="796" actId="478"/>
          <ac:spMkLst>
            <pc:docMk/>
            <pc:sldMk cId="4017866474" sldId="263"/>
            <ac:spMk id="3" creationId="{B872D141-AD84-D714-F942-FB334E6C3182}"/>
          </ac:spMkLst>
        </pc:spChg>
        <pc:spChg chg="add mod">
          <ac:chgData name="Yuan Tang" userId="b463cef635072277" providerId="LiveId" clId="{22E74CA4-1432-4762-AF74-FE95F455C236}" dt="2023-12-13T21:39:27.511" v="838" actId="1076"/>
          <ac:spMkLst>
            <pc:docMk/>
            <pc:sldMk cId="4017866474" sldId="263"/>
            <ac:spMk id="20" creationId="{28271841-55DD-C1BD-5EC9-C356F14BEE3C}"/>
          </ac:spMkLst>
        </pc:spChg>
        <pc:spChg chg="add mod">
          <ac:chgData name="Yuan Tang" userId="b463cef635072277" providerId="LiveId" clId="{22E74CA4-1432-4762-AF74-FE95F455C236}" dt="2023-12-13T21:39:38.133" v="843" actId="20577"/>
          <ac:spMkLst>
            <pc:docMk/>
            <pc:sldMk cId="4017866474" sldId="263"/>
            <ac:spMk id="21" creationId="{EDD3C738-A205-7475-2043-FA466DFC3704}"/>
          </ac:spMkLst>
        </pc:spChg>
        <pc:spChg chg="add mod">
          <ac:chgData name="Yuan Tang" userId="b463cef635072277" providerId="LiveId" clId="{22E74CA4-1432-4762-AF74-FE95F455C236}" dt="2023-12-13T21:39:40.156" v="844" actId="20577"/>
          <ac:spMkLst>
            <pc:docMk/>
            <pc:sldMk cId="4017866474" sldId="263"/>
            <ac:spMk id="22" creationId="{34AA4E15-DE0E-6440-9B5A-D46FC14CDCE5}"/>
          </ac:spMkLst>
        </pc:spChg>
        <pc:spChg chg="add mod">
          <ac:chgData name="Yuan Tang" userId="b463cef635072277" providerId="LiveId" clId="{22E74CA4-1432-4762-AF74-FE95F455C236}" dt="2023-12-13T21:39:58.860" v="857" actId="1076"/>
          <ac:spMkLst>
            <pc:docMk/>
            <pc:sldMk cId="4017866474" sldId="263"/>
            <ac:spMk id="23" creationId="{3DF89A9A-946B-22C2-968E-43A0C9C36691}"/>
          </ac:spMkLst>
        </pc:spChg>
        <pc:spChg chg="add mod">
          <ac:chgData name="Yuan Tang" userId="b463cef635072277" providerId="LiveId" clId="{22E74CA4-1432-4762-AF74-FE95F455C236}" dt="2023-12-13T21:40:05.973" v="860" actId="20577"/>
          <ac:spMkLst>
            <pc:docMk/>
            <pc:sldMk cId="4017866474" sldId="263"/>
            <ac:spMk id="24" creationId="{C20F3CE6-F399-3B95-E099-D09B7D851F18}"/>
          </ac:spMkLst>
        </pc:spChg>
        <pc:picChg chg="add mod">
          <ac:chgData name="Yuan Tang" userId="b463cef635072277" providerId="LiveId" clId="{22E74CA4-1432-4762-AF74-FE95F455C236}" dt="2023-12-13T21:38:59.286" v="834" actId="1076"/>
          <ac:picMkLst>
            <pc:docMk/>
            <pc:sldMk cId="4017866474" sldId="263"/>
            <ac:picMk id="5" creationId="{B434EFB1-5606-3953-6701-10AD5D6F1EC0}"/>
          </ac:picMkLst>
        </pc:picChg>
        <pc:picChg chg="add mod">
          <ac:chgData name="Yuan Tang" userId="b463cef635072277" providerId="LiveId" clId="{22E74CA4-1432-4762-AF74-FE95F455C236}" dt="2023-12-13T21:38:59.286" v="834" actId="1076"/>
          <ac:picMkLst>
            <pc:docMk/>
            <pc:sldMk cId="4017866474" sldId="263"/>
            <ac:picMk id="7" creationId="{7495E9A1-5191-E2EB-8191-B00F170804A5}"/>
          </ac:picMkLst>
        </pc:picChg>
        <pc:picChg chg="add del mod">
          <ac:chgData name="Yuan Tang" userId="b463cef635072277" providerId="LiveId" clId="{22E74CA4-1432-4762-AF74-FE95F455C236}" dt="2023-12-13T21:36:46.269" v="812" actId="478"/>
          <ac:picMkLst>
            <pc:docMk/>
            <pc:sldMk cId="4017866474" sldId="263"/>
            <ac:picMk id="9" creationId="{D9468559-021C-5344-45A0-0A970B2AAFA3}"/>
          </ac:picMkLst>
        </pc:picChg>
        <pc:picChg chg="add del mod">
          <ac:chgData name="Yuan Tang" userId="b463cef635072277" providerId="LiveId" clId="{22E74CA4-1432-4762-AF74-FE95F455C236}" dt="2023-12-13T21:36:59.085" v="817" actId="478"/>
          <ac:picMkLst>
            <pc:docMk/>
            <pc:sldMk cId="4017866474" sldId="263"/>
            <ac:picMk id="11" creationId="{9B312ACD-0C91-3A88-63C8-1FC352072E68}"/>
          </ac:picMkLst>
        </pc:picChg>
        <pc:picChg chg="add mod">
          <ac:chgData name="Yuan Tang" userId="b463cef635072277" providerId="LiveId" clId="{22E74CA4-1432-4762-AF74-FE95F455C236}" dt="2023-12-13T21:38:59.286" v="834" actId="1076"/>
          <ac:picMkLst>
            <pc:docMk/>
            <pc:sldMk cId="4017866474" sldId="263"/>
            <ac:picMk id="13" creationId="{E0F955F2-72CF-8FFB-7B50-87471634FB57}"/>
          </ac:picMkLst>
        </pc:picChg>
        <pc:picChg chg="add mod">
          <ac:chgData name="Yuan Tang" userId="b463cef635072277" providerId="LiveId" clId="{22E74CA4-1432-4762-AF74-FE95F455C236}" dt="2023-12-13T21:38:59.286" v="834" actId="1076"/>
          <ac:picMkLst>
            <pc:docMk/>
            <pc:sldMk cId="4017866474" sldId="263"/>
            <ac:picMk id="15" creationId="{091385E8-0AAF-AD16-1E7D-6FBC3C5C99ED}"/>
          </ac:picMkLst>
        </pc:picChg>
        <pc:picChg chg="add mod">
          <ac:chgData name="Yuan Tang" userId="b463cef635072277" providerId="LiveId" clId="{22E74CA4-1432-4762-AF74-FE95F455C236}" dt="2023-12-13T21:38:59.286" v="834" actId="1076"/>
          <ac:picMkLst>
            <pc:docMk/>
            <pc:sldMk cId="4017866474" sldId="263"/>
            <ac:picMk id="17" creationId="{BA3A9F43-25D5-4E6E-E9B8-D47891249215}"/>
          </ac:picMkLst>
        </pc:picChg>
        <pc:picChg chg="add mod">
          <ac:chgData name="Yuan Tang" userId="b463cef635072277" providerId="LiveId" clId="{22E74CA4-1432-4762-AF74-FE95F455C236}" dt="2023-12-13T21:38:59.286" v="834" actId="1076"/>
          <ac:picMkLst>
            <pc:docMk/>
            <pc:sldMk cId="4017866474" sldId="263"/>
            <ac:picMk id="19" creationId="{F6271089-0F9E-BD29-784F-F8F645922C4E}"/>
          </ac:picMkLst>
        </pc:picChg>
      </pc:sldChg>
      <pc:sldChg chg="addSp delSp modSp new mod">
        <pc:chgData name="Yuan Tang" userId="b463cef635072277" providerId="LiveId" clId="{22E74CA4-1432-4762-AF74-FE95F455C236}" dt="2023-12-13T21:55:55.418" v="899" actId="14100"/>
        <pc:sldMkLst>
          <pc:docMk/>
          <pc:sldMk cId="1863780557" sldId="264"/>
        </pc:sldMkLst>
        <pc:spChg chg="del">
          <ac:chgData name="Yuan Tang" userId="b463cef635072277" providerId="LiveId" clId="{22E74CA4-1432-4762-AF74-FE95F455C236}" dt="2023-12-13T21:52:30.316" v="862" actId="478"/>
          <ac:spMkLst>
            <pc:docMk/>
            <pc:sldMk cId="1863780557" sldId="264"/>
            <ac:spMk id="2" creationId="{FCBB6C47-46ED-DE30-681D-4FCB7462D899}"/>
          </ac:spMkLst>
        </pc:spChg>
        <pc:spChg chg="del">
          <ac:chgData name="Yuan Tang" userId="b463cef635072277" providerId="LiveId" clId="{22E74CA4-1432-4762-AF74-FE95F455C236}" dt="2023-12-13T21:52:30.987" v="863" actId="478"/>
          <ac:spMkLst>
            <pc:docMk/>
            <pc:sldMk cId="1863780557" sldId="264"/>
            <ac:spMk id="3" creationId="{00E11A06-2EEC-D8E3-9B31-FA11C25FF344}"/>
          </ac:spMkLst>
        </pc:spChg>
        <pc:picChg chg="add mod">
          <ac:chgData name="Yuan Tang" userId="b463cef635072277" providerId="LiveId" clId="{22E74CA4-1432-4762-AF74-FE95F455C236}" dt="2023-12-13T21:55:26.579" v="883" actId="1076"/>
          <ac:picMkLst>
            <pc:docMk/>
            <pc:sldMk cId="1863780557" sldId="264"/>
            <ac:picMk id="5" creationId="{97EA0F22-E794-3AC9-ECFE-B8A4475AD8CA}"/>
          </ac:picMkLst>
        </pc:picChg>
        <pc:picChg chg="add mod">
          <ac:chgData name="Yuan Tang" userId="b463cef635072277" providerId="LiveId" clId="{22E74CA4-1432-4762-AF74-FE95F455C236}" dt="2023-12-13T21:55:29.804" v="885" actId="14100"/>
          <ac:picMkLst>
            <pc:docMk/>
            <pc:sldMk cId="1863780557" sldId="264"/>
            <ac:picMk id="7" creationId="{4BA8007A-4B4E-21C8-68E0-E4365AC5860D}"/>
          </ac:picMkLst>
        </pc:picChg>
        <pc:picChg chg="add mod">
          <ac:chgData name="Yuan Tang" userId="b463cef635072277" providerId="LiveId" clId="{22E74CA4-1432-4762-AF74-FE95F455C236}" dt="2023-12-13T21:55:33.475" v="887" actId="14100"/>
          <ac:picMkLst>
            <pc:docMk/>
            <pc:sldMk cId="1863780557" sldId="264"/>
            <ac:picMk id="9" creationId="{D99E329D-8FA4-3DE6-3EDC-8E8E3F2D6344}"/>
          </ac:picMkLst>
        </pc:picChg>
        <pc:picChg chg="add mod">
          <ac:chgData name="Yuan Tang" userId="b463cef635072277" providerId="LiveId" clId="{22E74CA4-1432-4762-AF74-FE95F455C236}" dt="2023-12-13T21:55:36.400" v="889" actId="14100"/>
          <ac:picMkLst>
            <pc:docMk/>
            <pc:sldMk cId="1863780557" sldId="264"/>
            <ac:picMk id="11" creationId="{1CC0E796-D365-3830-BB90-70CF838B0C57}"/>
          </ac:picMkLst>
        </pc:picChg>
        <pc:picChg chg="add mod">
          <ac:chgData name="Yuan Tang" userId="b463cef635072277" providerId="LiveId" clId="{22E74CA4-1432-4762-AF74-FE95F455C236}" dt="2023-12-13T21:55:39.808" v="891" actId="14100"/>
          <ac:picMkLst>
            <pc:docMk/>
            <pc:sldMk cId="1863780557" sldId="264"/>
            <ac:picMk id="13" creationId="{BC845F94-31CB-A6B9-BCFA-93779FD73AF3}"/>
          </ac:picMkLst>
        </pc:picChg>
        <pc:picChg chg="add mod">
          <ac:chgData name="Yuan Tang" userId="b463cef635072277" providerId="LiveId" clId="{22E74CA4-1432-4762-AF74-FE95F455C236}" dt="2023-12-13T21:55:43.254" v="893" actId="14100"/>
          <ac:picMkLst>
            <pc:docMk/>
            <pc:sldMk cId="1863780557" sldId="264"/>
            <ac:picMk id="15" creationId="{0138689B-0F26-2944-5B1C-7DD0775E81BB}"/>
          </ac:picMkLst>
        </pc:picChg>
        <pc:picChg chg="add mod">
          <ac:chgData name="Yuan Tang" userId="b463cef635072277" providerId="LiveId" clId="{22E74CA4-1432-4762-AF74-FE95F455C236}" dt="2023-12-13T21:55:47.997" v="895" actId="14100"/>
          <ac:picMkLst>
            <pc:docMk/>
            <pc:sldMk cId="1863780557" sldId="264"/>
            <ac:picMk id="17" creationId="{E2345B47-9436-90E6-7E9F-B09D6AE66563}"/>
          </ac:picMkLst>
        </pc:picChg>
        <pc:picChg chg="add mod">
          <ac:chgData name="Yuan Tang" userId="b463cef635072277" providerId="LiveId" clId="{22E74CA4-1432-4762-AF74-FE95F455C236}" dt="2023-12-13T21:55:55.418" v="899" actId="14100"/>
          <ac:picMkLst>
            <pc:docMk/>
            <pc:sldMk cId="1863780557" sldId="264"/>
            <ac:picMk id="19" creationId="{D8D6C7CF-3D08-22DF-757A-BC8E27A484AD}"/>
          </ac:picMkLst>
        </pc:picChg>
      </pc:sldChg>
      <pc:sldChg chg="addSp delSp modSp new mod ord">
        <pc:chgData name="Yuan Tang" userId="b463cef635072277" providerId="LiveId" clId="{22E74CA4-1432-4762-AF74-FE95F455C236}" dt="2023-12-13T23:24:26.948" v="952" actId="14100"/>
        <pc:sldMkLst>
          <pc:docMk/>
          <pc:sldMk cId="1860503012" sldId="265"/>
        </pc:sldMkLst>
        <pc:spChg chg="del">
          <ac:chgData name="Yuan Tang" userId="b463cef635072277" providerId="LiveId" clId="{22E74CA4-1432-4762-AF74-FE95F455C236}" dt="2023-12-13T23:21:27.953" v="903" actId="478"/>
          <ac:spMkLst>
            <pc:docMk/>
            <pc:sldMk cId="1860503012" sldId="265"/>
            <ac:spMk id="2" creationId="{BA338600-28F9-9A6D-CF67-DB6A1BA7C89C}"/>
          </ac:spMkLst>
        </pc:spChg>
        <pc:spChg chg="del">
          <ac:chgData name="Yuan Tang" userId="b463cef635072277" providerId="LiveId" clId="{22E74CA4-1432-4762-AF74-FE95F455C236}" dt="2023-12-13T23:21:29.764" v="904" actId="478"/>
          <ac:spMkLst>
            <pc:docMk/>
            <pc:sldMk cId="1860503012" sldId="265"/>
            <ac:spMk id="3" creationId="{B41436D3-8CC2-DFD8-705D-D8E088E13110}"/>
          </ac:spMkLst>
        </pc:spChg>
        <pc:spChg chg="add mod">
          <ac:chgData name="Yuan Tang" userId="b463cef635072277" providerId="LiveId" clId="{22E74CA4-1432-4762-AF74-FE95F455C236}" dt="2023-12-13T23:23:15.466" v="919" actId="208"/>
          <ac:spMkLst>
            <pc:docMk/>
            <pc:sldMk cId="1860503012" sldId="265"/>
            <ac:spMk id="8" creationId="{2120BEDD-782B-D818-98B6-E4ED6161AF26}"/>
          </ac:spMkLst>
        </pc:spChg>
        <pc:spChg chg="add mod">
          <ac:chgData name="Yuan Tang" userId="b463cef635072277" providerId="LiveId" clId="{22E74CA4-1432-4762-AF74-FE95F455C236}" dt="2023-12-13T23:23:27.390" v="923" actId="14100"/>
          <ac:spMkLst>
            <pc:docMk/>
            <pc:sldMk cId="1860503012" sldId="265"/>
            <ac:spMk id="9" creationId="{F4B71231-6057-C9BC-089C-28FB3A36BE5D}"/>
          </ac:spMkLst>
        </pc:spChg>
        <pc:spChg chg="add mod">
          <ac:chgData name="Yuan Tang" userId="b463cef635072277" providerId="LiveId" clId="{22E74CA4-1432-4762-AF74-FE95F455C236}" dt="2023-12-13T23:23:34.707" v="927" actId="14100"/>
          <ac:spMkLst>
            <pc:docMk/>
            <pc:sldMk cId="1860503012" sldId="265"/>
            <ac:spMk id="10" creationId="{5E38B052-B9C9-CF3A-EB10-8E4CA083D5A8}"/>
          </ac:spMkLst>
        </pc:spChg>
        <pc:spChg chg="add mod">
          <ac:chgData name="Yuan Tang" userId="b463cef635072277" providerId="LiveId" clId="{22E74CA4-1432-4762-AF74-FE95F455C236}" dt="2023-12-13T23:23:45.431" v="932" actId="14100"/>
          <ac:spMkLst>
            <pc:docMk/>
            <pc:sldMk cId="1860503012" sldId="265"/>
            <ac:spMk id="11" creationId="{CF968348-2877-5C10-D938-0523986CE602}"/>
          </ac:spMkLst>
        </pc:spChg>
        <pc:spChg chg="add mod">
          <ac:chgData name="Yuan Tang" userId="b463cef635072277" providerId="LiveId" clId="{22E74CA4-1432-4762-AF74-FE95F455C236}" dt="2023-12-13T23:23:53.667" v="936" actId="1076"/>
          <ac:spMkLst>
            <pc:docMk/>
            <pc:sldMk cId="1860503012" sldId="265"/>
            <ac:spMk id="12" creationId="{1AF450EC-A59A-B35B-C093-80CAA2AE7216}"/>
          </ac:spMkLst>
        </pc:spChg>
        <pc:spChg chg="add mod">
          <ac:chgData name="Yuan Tang" userId="b463cef635072277" providerId="LiveId" clId="{22E74CA4-1432-4762-AF74-FE95F455C236}" dt="2023-12-13T23:24:01.794" v="939" actId="14100"/>
          <ac:spMkLst>
            <pc:docMk/>
            <pc:sldMk cId="1860503012" sldId="265"/>
            <ac:spMk id="13" creationId="{DDB5EFA0-9686-BF91-FFD1-895E80194287}"/>
          </ac:spMkLst>
        </pc:spChg>
        <pc:spChg chg="add mod">
          <ac:chgData name="Yuan Tang" userId="b463cef635072277" providerId="LiveId" clId="{22E74CA4-1432-4762-AF74-FE95F455C236}" dt="2023-12-13T23:24:06.437" v="942" actId="14100"/>
          <ac:spMkLst>
            <pc:docMk/>
            <pc:sldMk cId="1860503012" sldId="265"/>
            <ac:spMk id="14" creationId="{05FD99A3-4390-3D3D-8B49-8EDEC290B8F1}"/>
          </ac:spMkLst>
        </pc:spChg>
        <pc:spChg chg="add mod">
          <ac:chgData name="Yuan Tang" userId="b463cef635072277" providerId="LiveId" clId="{22E74CA4-1432-4762-AF74-FE95F455C236}" dt="2023-12-13T23:24:13.574" v="945" actId="14100"/>
          <ac:spMkLst>
            <pc:docMk/>
            <pc:sldMk cId="1860503012" sldId="265"/>
            <ac:spMk id="15" creationId="{326A4AB8-855F-0903-F20B-6F5D4981B8DE}"/>
          </ac:spMkLst>
        </pc:spChg>
        <pc:spChg chg="add mod">
          <ac:chgData name="Yuan Tang" userId="b463cef635072277" providerId="LiveId" clId="{22E74CA4-1432-4762-AF74-FE95F455C236}" dt="2023-12-13T23:24:22.025" v="949" actId="14100"/>
          <ac:spMkLst>
            <pc:docMk/>
            <pc:sldMk cId="1860503012" sldId="265"/>
            <ac:spMk id="16" creationId="{04BC0165-68DF-9E45-6152-29DCA8C672F9}"/>
          </ac:spMkLst>
        </pc:spChg>
        <pc:spChg chg="add mod">
          <ac:chgData name="Yuan Tang" userId="b463cef635072277" providerId="LiveId" clId="{22E74CA4-1432-4762-AF74-FE95F455C236}" dt="2023-12-13T23:24:26.948" v="952" actId="14100"/>
          <ac:spMkLst>
            <pc:docMk/>
            <pc:sldMk cId="1860503012" sldId="265"/>
            <ac:spMk id="17" creationId="{D668C128-CE89-FDF5-9489-642F46FA5377}"/>
          </ac:spMkLst>
        </pc:spChg>
        <pc:picChg chg="add mod">
          <ac:chgData name="Yuan Tang" userId="b463cef635072277" providerId="LiveId" clId="{22E74CA4-1432-4762-AF74-FE95F455C236}" dt="2023-12-13T23:23:39.281" v="930" actId="1076"/>
          <ac:picMkLst>
            <pc:docMk/>
            <pc:sldMk cId="1860503012" sldId="265"/>
            <ac:picMk id="5" creationId="{6FED8A8B-38A2-835C-C526-69FD03EFE1A9}"/>
          </ac:picMkLst>
        </pc:picChg>
        <pc:picChg chg="add mod">
          <ac:chgData name="Yuan Tang" userId="b463cef635072277" providerId="LiveId" clId="{22E74CA4-1432-4762-AF74-FE95F455C236}" dt="2023-12-13T23:22:44.642" v="914" actId="14100"/>
          <ac:picMkLst>
            <pc:docMk/>
            <pc:sldMk cId="1860503012" sldId="265"/>
            <ac:picMk id="7" creationId="{1025B22F-C479-EF47-C924-B809107A0E51}"/>
          </ac:picMkLst>
        </pc:picChg>
      </pc:sldChg>
      <pc:sldChg chg="addSp delSp modSp new mod">
        <pc:chgData name="Yuan Tang" userId="b463cef635072277" providerId="LiveId" clId="{22E74CA4-1432-4762-AF74-FE95F455C236}" dt="2023-12-14T04:39:31.715" v="1230" actId="14734"/>
        <pc:sldMkLst>
          <pc:docMk/>
          <pc:sldMk cId="4116808138" sldId="266"/>
        </pc:sldMkLst>
        <pc:spChg chg="del">
          <ac:chgData name="Yuan Tang" userId="b463cef635072277" providerId="LiveId" clId="{22E74CA4-1432-4762-AF74-FE95F455C236}" dt="2023-12-14T04:35:48.051" v="954" actId="478"/>
          <ac:spMkLst>
            <pc:docMk/>
            <pc:sldMk cId="4116808138" sldId="266"/>
            <ac:spMk id="2" creationId="{3D8AF684-5EFC-B903-61F4-0767E37FB78C}"/>
          </ac:spMkLst>
        </pc:spChg>
        <pc:spChg chg="del">
          <ac:chgData name="Yuan Tang" userId="b463cef635072277" providerId="LiveId" clId="{22E74CA4-1432-4762-AF74-FE95F455C236}" dt="2023-12-14T04:35:49.716" v="955" actId="478"/>
          <ac:spMkLst>
            <pc:docMk/>
            <pc:sldMk cId="4116808138" sldId="266"/>
            <ac:spMk id="3" creationId="{CB312198-94C6-3D41-F7E1-763F88ABA8CF}"/>
          </ac:spMkLst>
        </pc:spChg>
        <pc:spChg chg="add del">
          <ac:chgData name="Yuan Tang" userId="b463cef635072277" providerId="LiveId" clId="{22E74CA4-1432-4762-AF74-FE95F455C236}" dt="2023-12-14T04:35:51.702" v="957" actId="22"/>
          <ac:spMkLst>
            <pc:docMk/>
            <pc:sldMk cId="4116808138" sldId="266"/>
            <ac:spMk id="5" creationId="{48CE151D-8EA9-706D-3129-C2526AA0FB66}"/>
          </ac:spMkLst>
        </pc:spChg>
        <pc:graphicFrameChg chg="add mod modGraphic">
          <ac:chgData name="Yuan Tang" userId="b463cef635072277" providerId="LiveId" clId="{22E74CA4-1432-4762-AF74-FE95F455C236}" dt="2023-12-14T04:39:31.715" v="1230" actId="14734"/>
          <ac:graphicFrameMkLst>
            <pc:docMk/>
            <pc:sldMk cId="4116808138" sldId="266"/>
            <ac:graphicFrameMk id="6" creationId="{0174A2D4-E61D-68CF-9FCE-82AA865D0FF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3755-8C7C-A270-7F62-40BBD7621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6EF5-4B31-2DB2-D766-615CE6DE9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B978-1499-730F-6C7E-546158B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AD29-ED85-D2FE-B13B-679C3CCC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7E5E-D777-03EC-A4A1-6DB87312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230A-390D-B9A3-A304-A5A7F19E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3DAF9-C544-B3EF-C1C6-AD7160431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F481-7262-3532-7BDB-19412077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EAFB-E1EB-400F-4735-D5ED8402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401CE-38F7-EB1E-8F32-59DE083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58FE4-365A-049C-030A-72B6D2349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E595-5ABD-6ED2-E098-FD4593978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8FBA-7AB7-8C18-33FA-18CAE0B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BB58-21FF-000B-591A-573C1794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18C5-E829-CFF3-EA71-89BC25E8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A037-ED5A-6294-5069-16586B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7990-5897-B213-2F62-E4247A17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F6B4-0607-7359-7ECA-24D93678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7394-CDA9-C769-BFD5-241BE757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C788-0CED-1F9D-B4F8-9F8D0CB1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8604-BC43-C55B-3CF8-165DBAB4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E214-6F0E-D298-5D6F-46423A3CE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E8FC-9DBE-5301-63F1-115F309F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5461-E379-C427-FF2B-F095B2C4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41E3-887B-8A8E-E75D-94B75CF1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065B-6479-E359-41E1-44EA27AC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509-5D89-47B5-A048-460C83FDB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D1951-954E-ED52-3A0E-BF39E6253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A87B-0A51-EF4C-B5C8-D863E22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05D3-F1B1-C6A1-5A6A-80E23489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44BEB-3706-5EB7-8085-251B9D09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56CE-FB0C-017E-DBAB-2581105D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5004-1E3F-B1EF-EC08-C84F25FBB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CB4AE-591F-067A-85A3-8527EB4E4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F7B01-67E7-DA8E-AC49-90ED2D725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8FB9A-B770-3221-8713-3BD7B0ABE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FEFA6-0285-C14A-60BB-98A3F5D4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A0617-DCCD-DBDF-F18B-BD200AA4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5BF07-F4AA-0910-4673-07E6C766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C1F2-1218-E9DC-90F5-AD4A81D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D8470-5EF3-E381-D9FA-FC1808AE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77BEF-86DF-C9D0-4D26-CEBA0E61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EF8B7-93D5-F91A-AE2F-45C10D3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0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4AF27-112F-81DD-C16B-CC48749D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EC5CA-4FB5-4C77-C1CA-AA170B40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FF096-15F0-DBF9-E37A-DDC7A25A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56BD-59A7-46E7-69AD-E985A38C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8049-795C-4837-D412-71B39B18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BEF4-DF7F-7944-A792-0A4E7F21B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65EA-AE06-C03D-8EF1-93C98029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1C68-3E32-8325-BE9C-1DE74B7C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F9DDA-5DC9-45F6-5A19-5FED224B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A14D-C9C1-2087-BD55-54527032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CB84A-3619-879E-3FE9-950C4AEF7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E7D8C-1550-15D7-0A33-1589143DE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F307-7FD3-D172-7ECA-EE44607A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9214-2286-2E65-C01C-B0251C4C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12F0A-0070-BC95-A915-1C759E60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D6B67-A3BB-818B-D794-93BBE8D3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7F7A-CD8A-60E0-F9A4-3F7F4377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AAD9-0C11-FEFA-C6AA-E466BDE1B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0B7F-20A8-40A4-BB0D-E431F5F7447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3F80-5A39-6FCC-4923-1EA9BA78C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D447-EC38-32D6-B1DB-B52BDA15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20B2-57CA-4FD0-B471-AF763FE3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hot air balloons in the sky&#10;&#10;Description automatically generated">
            <a:extLst>
              <a:ext uri="{FF2B5EF4-FFF2-40B4-BE49-F238E27FC236}">
                <a16:creationId xmlns:a16="http://schemas.microsoft.com/office/drawing/2014/main" id="{6FED8A8B-38A2-835C-C526-69FD03EF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7" y="1688287"/>
            <a:ext cx="2514915" cy="1886187"/>
          </a:xfrm>
          <a:prstGeom prst="rect">
            <a:avLst/>
          </a:prstGeom>
        </p:spPr>
      </p:pic>
      <p:pic>
        <p:nvPicPr>
          <p:cNvPr id="7" name="Picture 6" descr="A group of pyramids in a desert with Great Pyramid of Giza in the background&#10;&#10;Description automatically generated">
            <a:extLst>
              <a:ext uri="{FF2B5EF4-FFF2-40B4-BE49-F238E27FC236}">
                <a16:creationId xmlns:a16="http://schemas.microsoft.com/office/drawing/2014/main" id="{1025B22F-C479-EF47-C924-B809107A0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79" y="1688287"/>
            <a:ext cx="2816706" cy="18861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20BEDD-782B-D818-98B6-E4ED6161AF26}"/>
              </a:ext>
            </a:extLst>
          </p:cNvPr>
          <p:cNvSpPr/>
          <p:nvPr/>
        </p:nvSpPr>
        <p:spPr>
          <a:xfrm>
            <a:off x="3592286" y="1688287"/>
            <a:ext cx="558140" cy="67490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B71231-6057-C9BC-089C-28FB3A36BE5D}"/>
              </a:ext>
            </a:extLst>
          </p:cNvPr>
          <p:cNvSpPr/>
          <p:nvPr/>
        </p:nvSpPr>
        <p:spPr>
          <a:xfrm>
            <a:off x="2592779" y="2179134"/>
            <a:ext cx="275112" cy="36218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8B052-B9C9-CF3A-EB10-8E4CA083D5A8}"/>
              </a:ext>
            </a:extLst>
          </p:cNvPr>
          <p:cNvSpPr/>
          <p:nvPr/>
        </p:nvSpPr>
        <p:spPr>
          <a:xfrm>
            <a:off x="3265714" y="2695711"/>
            <a:ext cx="273133" cy="2909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68348-2877-5C10-D938-0523986CE602}"/>
              </a:ext>
            </a:extLst>
          </p:cNvPr>
          <p:cNvSpPr/>
          <p:nvPr/>
        </p:nvSpPr>
        <p:spPr>
          <a:xfrm>
            <a:off x="2712522" y="2741232"/>
            <a:ext cx="220683" cy="2454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450EC-A59A-B35B-C093-80CAA2AE7216}"/>
              </a:ext>
            </a:extLst>
          </p:cNvPr>
          <p:cNvSpPr/>
          <p:nvPr/>
        </p:nvSpPr>
        <p:spPr>
          <a:xfrm>
            <a:off x="3898389" y="2826351"/>
            <a:ext cx="135081" cy="1286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5EFA0-9686-BF91-FFD1-895E80194287}"/>
              </a:ext>
            </a:extLst>
          </p:cNvPr>
          <p:cNvSpPr/>
          <p:nvPr/>
        </p:nvSpPr>
        <p:spPr>
          <a:xfrm>
            <a:off x="4082886" y="2494837"/>
            <a:ext cx="126918" cy="1592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D99A3-4390-3D3D-8B49-8EDEC290B8F1}"/>
              </a:ext>
            </a:extLst>
          </p:cNvPr>
          <p:cNvSpPr/>
          <p:nvPr/>
        </p:nvSpPr>
        <p:spPr>
          <a:xfrm>
            <a:off x="3582464" y="2986644"/>
            <a:ext cx="170139" cy="18406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A4AB8-855F-0903-F20B-6F5D4981B8DE}"/>
              </a:ext>
            </a:extLst>
          </p:cNvPr>
          <p:cNvSpPr/>
          <p:nvPr/>
        </p:nvSpPr>
        <p:spPr>
          <a:xfrm>
            <a:off x="5305675" y="2171228"/>
            <a:ext cx="1718580" cy="10707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BC0165-68DF-9E45-6152-29DCA8C672F9}"/>
              </a:ext>
            </a:extLst>
          </p:cNvPr>
          <p:cNvSpPr/>
          <p:nvPr/>
        </p:nvSpPr>
        <p:spPr>
          <a:xfrm>
            <a:off x="5854535" y="2741232"/>
            <a:ext cx="777834" cy="4294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68C128-CE89-FDF5-9489-642F46FA5377}"/>
              </a:ext>
            </a:extLst>
          </p:cNvPr>
          <p:cNvSpPr/>
          <p:nvPr/>
        </p:nvSpPr>
        <p:spPr>
          <a:xfrm>
            <a:off x="6360931" y="2527500"/>
            <a:ext cx="1016419" cy="64321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6050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light in the dark&#10;&#10;Description automatically generated">
            <a:extLst>
              <a:ext uri="{FF2B5EF4-FFF2-40B4-BE49-F238E27FC236}">
                <a16:creationId xmlns:a16="http://schemas.microsoft.com/office/drawing/2014/main" id="{97EA0F22-E794-3AC9-ECFE-B8A4475AD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34" y="1178997"/>
            <a:ext cx="1198421" cy="898813"/>
          </a:xfrm>
          <a:prstGeom prst="rect">
            <a:avLst/>
          </a:prstGeom>
        </p:spPr>
      </p:pic>
      <p:pic>
        <p:nvPicPr>
          <p:cNvPr id="7" name="Picture 6" descr="A white light in the dark&#10;&#10;Description automatically generated">
            <a:extLst>
              <a:ext uri="{FF2B5EF4-FFF2-40B4-BE49-F238E27FC236}">
                <a16:creationId xmlns:a16="http://schemas.microsoft.com/office/drawing/2014/main" id="{4BA8007A-4B4E-21C8-68E0-E4365AC58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53" y="1178996"/>
            <a:ext cx="1198421" cy="898813"/>
          </a:xfrm>
          <a:prstGeom prst="rect">
            <a:avLst/>
          </a:prstGeom>
        </p:spPr>
      </p:pic>
      <p:pic>
        <p:nvPicPr>
          <p:cNvPr id="9" name="Picture 8" descr="A white triangle on a black background&#10;&#10;Description automatically generated">
            <a:extLst>
              <a:ext uri="{FF2B5EF4-FFF2-40B4-BE49-F238E27FC236}">
                <a16:creationId xmlns:a16="http://schemas.microsoft.com/office/drawing/2014/main" id="{D99E329D-8FA4-3DE6-3EDC-8E8E3F2D6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72" y="1178995"/>
            <a:ext cx="1198421" cy="898813"/>
          </a:xfrm>
          <a:prstGeom prst="rect">
            <a:avLst/>
          </a:prstGeom>
        </p:spPr>
      </p:pic>
      <p:pic>
        <p:nvPicPr>
          <p:cNvPr id="11" name="Picture 10" descr="A white triangle on a black background&#10;&#10;Description automatically generated">
            <a:extLst>
              <a:ext uri="{FF2B5EF4-FFF2-40B4-BE49-F238E27FC236}">
                <a16:creationId xmlns:a16="http://schemas.microsoft.com/office/drawing/2014/main" id="{1CC0E796-D365-3830-BB90-70CF838B0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91" y="1178994"/>
            <a:ext cx="1198421" cy="898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45F94-31CB-A6B9-BCFA-93779FD73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34" y="2259095"/>
            <a:ext cx="1198421" cy="907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38689B-0F26-2944-5B1C-7DD0775E8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53" y="2259095"/>
            <a:ext cx="1198421" cy="907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345B47-9436-90E6-7E9F-B09D6AE665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72" y="2259095"/>
            <a:ext cx="1198421" cy="907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D6C7CF-3D08-22DF-757A-BC8E27A48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91" y="2250013"/>
            <a:ext cx="1198421" cy="9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8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74A2D4-E61D-68CF-9FCE-82AA865D0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16587"/>
              </p:ext>
            </p:extLst>
          </p:nvPr>
        </p:nvGraphicFramePr>
        <p:xfrm>
          <a:off x="5041127" y="862789"/>
          <a:ext cx="4538425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30">
                  <a:extLst>
                    <a:ext uri="{9D8B030D-6E8A-4147-A177-3AD203B41FA5}">
                      <a16:colId xmlns:a16="http://schemas.microsoft.com/office/drawing/2014/main" val="2029327126"/>
                    </a:ext>
                  </a:extLst>
                </a:gridCol>
                <a:gridCol w="1677725">
                  <a:extLst>
                    <a:ext uri="{9D8B030D-6E8A-4147-A177-3AD203B41FA5}">
                      <a16:colId xmlns:a16="http://schemas.microsoft.com/office/drawing/2014/main" val="3413647677"/>
                    </a:ext>
                  </a:extLst>
                </a:gridCol>
                <a:gridCol w="1461270">
                  <a:extLst>
                    <a:ext uri="{9D8B030D-6E8A-4147-A177-3AD203B41FA5}">
                      <a16:colId xmlns:a16="http://schemas.microsoft.com/office/drawing/2014/main" val="186068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List: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01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 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53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(Patch Size = 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03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5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5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Fixed Noises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 Factor = 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= 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5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0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657F3-6FA1-0352-D9E1-1945FAE11956}"/>
              </a:ext>
            </a:extLst>
          </p:cNvPr>
          <p:cNvSpPr/>
          <p:nvPr/>
        </p:nvSpPr>
        <p:spPr>
          <a:xfrm>
            <a:off x="8759354" y="4913159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C8592-C3CA-48F2-A5C8-B85B19AE1BC7}"/>
              </a:ext>
            </a:extLst>
          </p:cNvPr>
          <p:cNvSpPr/>
          <p:nvPr/>
        </p:nvSpPr>
        <p:spPr>
          <a:xfrm>
            <a:off x="8662081" y="4913159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4E353-CB4C-ED1C-A4C4-70EFA5BBD24E}"/>
              </a:ext>
            </a:extLst>
          </p:cNvPr>
          <p:cNvSpPr/>
          <p:nvPr/>
        </p:nvSpPr>
        <p:spPr>
          <a:xfrm>
            <a:off x="8855999" y="4913159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5FC40-A394-E0CB-96E5-DD37C8DBB126}"/>
              </a:ext>
            </a:extLst>
          </p:cNvPr>
          <p:cNvSpPr/>
          <p:nvPr/>
        </p:nvSpPr>
        <p:spPr>
          <a:xfrm>
            <a:off x="8565436" y="4913159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78F55-BC09-5580-1249-28388EC3B87B}"/>
              </a:ext>
            </a:extLst>
          </p:cNvPr>
          <p:cNvSpPr/>
          <p:nvPr/>
        </p:nvSpPr>
        <p:spPr>
          <a:xfrm>
            <a:off x="8961966" y="4913158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BBD04-97EC-2360-A144-F50BE4EA01FE}"/>
              </a:ext>
            </a:extLst>
          </p:cNvPr>
          <p:cNvSpPr txBox="1"/>
          <p:nvPr/>
        </p:nvSpPr>
        <p:spPr>
          <a:xfrm>
            <a:off x="8588901" y="5572393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D_0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79DE86-6548-F736-D5DA-D1D5C72544BE}"/>
              </a:ext>
            </a:extLst>
          </p:cNvPr>
          <p:cNvSpPr/>
          <p:nvPr/>
        </p:nvSpPr>
        <p:spPr>
          <a:xfrm>
            <a:off x="6636498" y="4913163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A8B0B-B697-B893-DD44-6CAB21D3832C}"/>
              </a:ext>
            </a:extLst>
          </p:cNvPr>
          <p:cNvSpPr/>
          <p:nvPr/>
        </p:nvSpPr>
        <p:spPr>
          <a:xfrm>
            <a:off x="6539225" y="4913163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B9F06-A302-21EA-769B-72D0288C04D5}"/>
              </a:ext>
            </a:extLst>
          </p:cNvPr>
          <p:cNvSpPr/>
          <p:nvPr/>
        </p:nvSpPr>
        <p:spPr>
          <a:xfrm>
            <a:off x="6733143" y="4913163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66318-D5DA-1BBA-70A7-8856D2A7EE28}"/>
              </a:ext>
            </a:extLst>
          </p:cNvPr>
          <p:cNvSpPr/>
          <p:nvPr/>
        </p:nvSpPr>
        <p:spPr>
          <a:xfrm>
            <a:off x="6442580" y="4913163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E0D50-A6DA-A29F-A4AC-AEBB7DDDA392}"/>
              </a:ext>
            </a:extLst>
          </p:cNvPr>
          <p:cNvSpPr/>
          <p:nvPr/>
        </p:nvSpPr>
        <p:spPr>
          <a:xfrm>
            <a:off x="6839110" y="4913162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346C2-D0EE-DED6-BF19-54BD99D5BCAD}"/>
              </a:ext>
            </a:extLst>
          </p:cNvPr>
          <p:cNvSpPr txBox="1"/>
          <p:nvPr/>
        </p:nvSpPr>
        <p:spPr>
          <a:xfrm>
            <a:off x="6482910" y="5556897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68D5C-906C-168B-6F8C-752384089E70}"/>
              </a:ext>
            </a:extLst>
          </p:cNvPr>
          <p:cNvSpPr/>
          <p:nvPr/>
        </p:nvSpPr>
        <p:spPr>
          <a:xfrm>
            <a:off x="6937672" y="4913157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0FF45A-04E5-0640-78F0-50210C83AC4C}"/>
              </a:ext>
            </a:extLst>
          </p:cNvPr>
          <p:cNvSpPr/>
          <p:nvPr/>
        </p:nvSpPr>
        <p:spPr>
          <a:xfrm>
            <a:off x="7047371" y="4913158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77808-BCED-7231-21C8-28F9B1A87827}"/>
              </a:ext>
            </a:extLst>
          </p:cNvPr>
          <p:cNvSpPr/>
          <p:nvPr/>
        </p:nvSpPr>
        <p:spPr>
          <a:xfrm>
            <a:off x="6332881" y="4913156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C14488-5A20-BBC5-EBAB-E3005BD9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50" y="4841594"/>
            <a:ext cx="314325" cy="238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6FC8A5-4233-4E78-ADA0-AE0D9BB1D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29" y="2944646"/>
            <a:ext cx="419100" cy="3143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25467B-9170-1BD6-2180-E806425CD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66" y="926576"/>
            <a:ext cx="552450" cy="4191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9591FAE-CDAD-625C-A5BB-5744AFEA8930}"/>
              </a:ext>
            </a:extLst>
          </p:cNvPr>
          <p:cNvSpPr/>
          <p:nvPr/>
        </p:nvSpPr>
        <p:spPr>
          <a:xfrm>
            <a:off x="8720401" y="3101810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63893D-6CBA-CCAB-40D9-347633098B00}"/>
              </a:ext>
            </a:extLst>
          </p:cNvPr>
          <p:cNvSpPr/>
          <p:nvPr/>
        </p:nvSpPr>
        <p:spPr>
          <a:xfrm>
            <a:off x="8623128" y="3101810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7FDF3-1C57-9BE2-462B-B5B60EDAFB06}"/>
              </a:ext>
            </a:extLst>
          </p:cNvPr>
          <p:cNvSpPr/>
          <p:nvPr/>
        </p:nvSpPr>
        <p:spPr>
          <a:xfrm>
            <a:off x="8817046" y="3101810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E411E2-C380-CF90-8E11-9159BD65074A}"/>
              </a:ext>
            </a:extLst>
          </p:cNvPr>
          <p:cNvSpPr/>
          <p:nvPr/>
        </p:nvSpPr>
        <p:spPr>
          <a:xfrm>
            <a:off x="8526483" y="3101810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E5D0A3-C8C5-744A-6A86-46A1B49FC4B8}"/>
              </a:ext>
            </a:extLst>
          </p:cNvPr>
          <p:cNvSpPr/>
          <p:nvPr/>
        </p:nvSpPr>
        <p:spPr>
          <a:xfrm>
            <a:off x="8923013" y="3101809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9D917B-456A-74AC-B8C4-046D5DBD1EB5}"/>
              </a:ext>
            </a:extLst>
          </p:cNvPr>
          <p:cNvSpPr txBox="1"/>
          <p:nvPr/>
        </p:nvSpPr>
        <p:spPr>
          <a:xfrm>
            <a:off x="8549948" y="3761044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D_1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5E11F0-EA3A-A116-86DB-1F5EF84C4E2A}"/>
              </a:ext>
            </a:extLst>
          </p:cNvPr>
          <p:cNvSpPr/>
          <p:nvPr/>
        </p:nvSpPr>
        <p:spPr>
          <a:xfrm>
            <a:off x="8673572" y="1281555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1372AE-222A-F400-BD12-88A75DE63AE0}"/>
              </a:ext>
            </a:extLst>
          </p:cNvPr>
          <p:cNvSpPr/>
          <p:nvPr/>
        </p:nvSpPr>
        <p:spPr>
          <a:xfrm>
            <a:off x="8576299" y="1281555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A8B902-AA4A-DA80-49E6-044AACB80DFE}"/>
              </a:ext>
            </a:extLst>
          </p:cNvPr>
          <p:cNvSpPr/>
          <p:nvPr/>
        </p:nvSpPr>
        <p:spPr>
          <a:xfrm>
            <a:off x="8770217" y="1281555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CD41D-9593-09CE-BC56-01C50B6A75B5}"/>
              </a:ext>
            </a:extLst>
          </p:cNvPr>
          <p:cNvSpPr/>
          <p:nvPr/>
        </p:nvSpPr>
        <p:spPr>
          <a:xfrm>
            <a:off x="8479654" y="1281555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455328-6B0F-6AC7-108A-FD4ED0CE8DB9}"/>
              </a:ext>
            </a:extLst>
          </p:cNvPr>
          <p:cNvSpPr/>
          <p:nvPr/>
        </p:nvSpPr>
        <p:spPr>
          <a:xfrm>
            <a:off x="8876184" y="1281554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A8AD78-8856-E06B-161A-F9455B0EEAE1}"/>
              </a:ext>
            </a:extLst>
          </p:cNvPr>
          <p:cNvSpPr txBox="1"/>
          <p:nvPr/>
        </p:nvSpPr>
        <p:spPr>
          <a:xfrm>
            <a:off x="8503119" y="1940789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D_2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D0011B-671A-AE5E-6B8C-EC449B88804D}"/>
              </a:ext>
            </a:extLst>
          </p:cNvPr>
          <p:cNvSpPr/>
          <p:nvPr/>
        </p:nvSpPr>
        <p:spPr>
          <a:xfrm>
            <a:off x="6621010" y="3101814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D53360-546B-BD72-C6F0-919FF8F6F887}"/>
              </a:ext>
            </a:extLst>
          </p:cNvPr>
          <p:cNvSpPr/>
          <p:nvPr/>
        </p:nvSpPr>
        <p:spPr>
          <a:xfrm>
            <a:off x="6523737" y="3101814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E0A13A-2D7A-AA77-4280-3E2AAA67A67E}"/>
              </a:ext>
            </a:extLst>
          </p:cNvPr>
          <p:cNvSpPr/>
          <p:nvPr/>
        </p:nvSpPr>
        <p:spPr>
          <a:xfrm>
            <a:off x="6717655" y="3101814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501A0-8154-84CA-BAB7-D098A32F3284}"/>
              </a:ext>
            </a:extLst>
          </p:cNvPr>
          <p:cNvSpPr/>
          <p:nvPr/>
        </p:nvSpPr>
        <p:spPr>
          <a:xfrm>
            <a:off x="6427092" y="3101814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04C9FD-AAA1-18F1-3ACE-9B1800ABFD14}"/>
              </a:ext>
            </a:extLst>
          </p:cNvPr>
          <p:cNvSpPr/>
          <p:nvPr/>
        </p:nvSpPr>
        <p:spPr>
          <a:xfrm>
            <a:off x="6823622" y="3101813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A2B7E-7216-391D-506B-4261C35EDB9E}"/>
              </a:ext>
            </a:extLst>
          </p:cNvPr>
          <p:cNvSpPr txBox="1"/>
          <p:nvPr/>
        </p:nvSpPr>
        <p:spPr>
          <a:xfrm>
            <a:off x="6467422" y="3745548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D93A09-5919-53A3-4FC5-AF9FA5791E91}"/>
              </a:ext>
            </a:extLst>
          </p:cNvPr>
          <p:cNvSpPr/>
          <p:nvPr/>
        </p:nvSpPr>
        <p:spPr>
          <a:xfrm>
            <a:off x="6922184" y="3101808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D9148E-3CA9-ABB6-67F0-D9645A1CAF2E}"/>
              </a:ext>
            </a:extLst>
          </p:cNvPr>
          <p:cNvSpPr/>
          <p:nvPr/>
        </p:nvSpPr>
        <p:spPr>
          <a:xfrm>
            <a:off x="7031883" y="3101809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7AB580-04F8-0406-586F-742B1EA30638}"/>
              </a:ext>
            </a:extLst>
          </p:cNvPr>
          <p:cNvSpPr/>
          <p:nvPr/>
        </p:nvSpPr>
        <p:spPr>
          <a:xfrm>
            <a:off x="6317393" y="3101807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764264-0649-7E0C-8CB4-3F711F9D40A1}"/>
              </a:ext>
            </a:extLst>
          </p:cNvPr>
          <p:cNvSpPr/>
          <p:nvPr/>
        </p:nvSpPr>
        <p:spPr>
          <a:xfrm>
            <a:off x="6575076" y="1281555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BDC2DD-79FB-55C2-B169-61847EFB73BD}"/>
              </a:ext>
            </a:extLst>
          </p:cNvPr>
          <p:cNvSpPr/>
          <p:nvPr/>
        </p:nvSpPr>
        <p:spPr>
          <a:xfrm>
            <a:off x="6477803" y="1281555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B2A60E-7501-8C95-D1B6-CDDF390DCFA3}"/>
              </a:ext>
            </a:extLst>
          </p:cNvPr>
          <p:cNvSpPr/>
          <p:nvPr/>
        </p:nvSpPr>
        <p:spPr>
          <a:xfrm>
            <a:off x="6671721" y="1281555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FB86F5-1E6C-B5F2-BEBA-BB9A54988CAC}"/>
              </a:ext>
            </a:extLst>
          </p:cNvPr>
          <p:cNvSpPr/>
          <p:nvPr/>
        </p:nvSpPr>
        <p:spPr>
          <a:xfrm>
            <a:off x="6381158" y="1281555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B93888-0ACE-13AC-FC90-C46FBF96D202}"/>
              </a:ext>
            </a:extLst>
          </p:cNvPr>
          <p:cNvSpPr/>
          <p:nvPr/>
        </p:nvSpPr>
        <p:spPr>
          <a:xfrm>
            <a:off x="6777688" y="1281554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23404B-2E42-A7F0-C729-3D0D766CE9C1}"/>
              </a:ext>
            </a:extLst>
          </p:cNvPr>
          <p:cNvSpPr txBox="1"/>
          <p:nvPr/>
        </p:nvSpPr>
        <p:spPr>
          <a:xfrm>
            <a:off x="6421488" y="1925289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G_2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75106F-5089-1FA6-E4F4-D9CEEECC7D90}"/>
              </a:ext>
            </a:extLst>
          </p:cNvPr>
          <p:cNvSpPr/>
          <p:nvPr/>
        </p:nvSpPr>
        <p:spPr>
          <a:xfrm>
            <a:off x="6876250" y="1281549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007BDE-A0DD-7D68-F360-33F1B69A6013}"/>
              </a:ext>
            </a:extLst>
          </p:cNvPr>
          <p:cNvSpPr/>
          <p:nvPr/>
        </p:nvSpPr>
        <p:spPr>
          <a:xfrm>
            <a:off x="6985949" y="1281550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886F4F-8081-76B4-C2E6-D864719F13DB}"/>
              </a:ext>
            </a:extLst>
          </p:cNvPr>
          <p:cNvSpPr/>
          <p:nvPr/>
        </p:nvSpPr>
        <p:spPr>
          <a:xfrm>
            <a:off x="6271459" y="1281548"/>
            <a:ext cx="46930" cy="654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3BB6B9C-5026-BDE0-319A-B6B8D6DF8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72" y="5121283"/>
            <a:ext cx="314325" cy="238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2C2AC5F-33CB-0CF0-B2D2-894E4C0F6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85" y="3317076"/>
            <a:ext cx="419100" cy="3143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3900FA2-693E-5932-A227-A18C6DC88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52" y="1338450"/>
            <a:ext cx="561975" cy="4191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53331E0-B1DB-6A72-7886-6F5ED5EE4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50" y="5124251"/>
            <a:ext cx="314325" cy="2381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D17E32C-91EA-AF3C-A8CF-5AB9184F4B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29" y="3317075"/>
            <a:ext cx="419100" cy="3143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47C328D-DA58-B178-CDB0-B4B4FB4C70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83" y="1403780"/>
            <a:ext cx="552450" cy="4191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915754A-AD09-96D1-B7C7-1DEF959A87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19" y="3366748"/>
            <a:ext cx="419100" cy="31432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C77F23F-8C3A-3E61-C99A-1D400A6458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140" y="3738226"/>
            <a:ext cx="419100" cy="31432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97803A4-4CF4-05DE-3A5B-50A792E839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4" y="3397913"/>
            <a:ext cx="419100" cy="3143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20DDE26-AB0C-DDC9-456E-0F98B8C3BD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499" y="3584695"/>
            <a:ext cx="419100" cy="31432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ECAD1D9-B9EB-AB47-422A-9B9D479088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155" y="3721701"/>
            <a:ext cx="419100" cy="31432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40CC32B-CA4E-90BA-2D3B-6771586345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70" y="1536034"/>
            <a:ext cx="552450" cy="4191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920FC86-316A-2577-E0F9-5CD8D08B37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90" y="1960823"/>
            <a:ext cx="552450" cy="4191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892B723-AD5E-AA0F-474E-BC86AF96DF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665" y="1902770"/>
            <a:ext cx="552450" cy="4191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789251A-71F1-BCDD-4422-0311CA278B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85" y="1700409"/>
            <a:ext cx="552450" cy="4191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0B9908C9-096C-E2B4-783C-C731EF12FA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721" y="1452995"/>
            <a:ext cx="552450" cy="4191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857DC14-D130-1F52-6BCA-298127E66379}"/>
              </a:ext>
            </a:extLst>
          </p:cNvPr>
          <p:cNvSpPr txBox="1"/>
          <p:nvPr/>
        </p:nvSpPr>
        <p:spPr>
          <a:xfrm>
            <a:off x="7725066" y="602387"/>
            <a:ext cx="66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051A15-9EB4-9D02-DEF1-C0470325B76E}"/>
              </a:ext>
            </a:extLst>
          </p:cNvPr>
          <p:cNvSpPr txBox="1"/>
          <p:nvPr/>
        </p:nvSpPr>
        <p:spPr>
          <a:xfrm>
            <a:off x="7688937" y="1792025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905D0FC-D91E-084C-CD4C-B09EB57D10FE}"/>
              </a:ext>
            </a:extLst>
          </p:cNvPr>
          <p:cNvCxnSpPr>
            <a:cxnSpLocks/>
          </p:cNvCxnSpPr>
          <p:nvPr/>
        </p:nvCxnSpPr>
        <p:spPr>
          <a:xfrm>
            <a:off x="7109914" y="1596494"/>
            <a:ext cx="552334" cy="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E528D44-642A-AB11-C361-C93C726BF8B7}"/>
              </a:ext>
            </a:extLst>
          </p:cNvPr>
          <p:cNvCxnSpPr>
            <a:cxnSpLocks/>
          </p:cNvCxnSpPr>
          <p:nvPr/>
        </p:nvCxnSpPr>
        <p:spPr>
          <a:xfrm>
            <a:off x="7194507" y="3452238"/>
            <a:ext cx="552334" cy="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BF1AF1E-92B7-5B4D-FBBD-BDE02FAC0D1D}"/>
              </a:ext>
            </a:extLst>
          </p:cNvPr>
          <p:cNvCxnSpPr>
            <a:cxnSpLocks/>
          </p:cNvCxnSpPr>
          <p:nvPr/>
        </p:nvCxnSpPr>
        <p:spPr>
          <a:xfrm>
            <a:off x="7307650" y="5247004"/>
            <a:ext cx="552334" cy="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AC59424-8F18-03D5-6BC3-74B03C29686D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7134392" y="1821486"/>
            <a:ext cx="2132498" cy="348887"/>
          </a:xfrm>
          <a:prstGeom prst="bentConnector3">
            <a:avLst>
              <a:gd name="adj1" fmla="val 14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4869D29-385E-61A7-F3F0-B91FEB218C91}"/>
              </a:ext>
            </a:extLst>
          </p:cNvPr>
          <p:cNvCxnSpPr>
            <a:cxnSpLocks/>
          </p:cNvCxnSpPr>
          <p:nvPr/>
        </p:nvCxnSpPr>
        <p:spPr>
          <a:xfrm>
            <a:off x="7217815" y="3689504"/>
            <a:ext cx="2221423" cy="311216"/>
          </a:xfrm>
          <a:prstGeom prst="bentConnector3">
            <a:avLst>
              <a:gd name="adj1" fmla="val 14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D0862F5-1B49-EDD2-014D-FE7F526A100E}"/>
              </a:ext>
            </a:extLst>
          </p:cNvPr>
          <p:cNvCxnSpPr>
            <a:cxnSpLocks/>
          </p:cNvCxnSpPr>
          <p:nvPr/>
        </p:nvCxnSpPr>
        <p:spPr>
          <a:xfrm>
            <a:off x="7320716" y="5510189"/>
            <a:ext cx="2197584" cy="323814"/>
          </a:xfrm>
          <a:prstGeom prst="bentConnector3">
            <a:avLst>
              <a:gd name="adj1" fmla="val 1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9CCDBA7-0CA8-1BA9-E476-B0B71FC6DAFA}"/>
              </a:ext>
            </a:extLst>
          </p:cNvPr>
          <p:cNvSpPr txBox="1"/>
          <p:nvPr/>
        </p:nvSpPr>
        <p:spPr>
          <a:xfrm>
            <a:off x="7716700" y="2156487"/>
            <a:ext cx="1551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Over multiple epochs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7F3599-87D4-13E3-81C1-4147C06D76F3}"/>
              </a:ext>
            </a:extLst>
          </p:cNvPr>
          <p:cNvCxnSpPr>
            <a:cxnSpLocks/>
          </p:cNvCxnSpPr>
          <p:nvPr/>
        </p:nvCxnSpPr>
        <p:spPr>
          <a:xfrm flipV="1">
            <a:off x="9807124" y="646388"/>
            <a:ext cx="0" cy="101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7B7C261-96F3-2D82-8CBB-FCBAC07F01A4}"/>
              </a:ext>
            </a:extLst>
          </p:cNvPr>
          <p:cNvCxnSpPr>
            <a:cxnSpLocks/>
          </p:cNvCxnSpPr>
          <p:nvPr/>
        </p:nvCxnSpPr>
        <p:spPr>
          <a:xfrm flipH="1">
            <a:off x="5693072" y="643312"/>
            <a:ext cx="4112378" cy="3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8F168B2-81A9-3C71-997D-C8C96ACF4C1E}"/>
              </a:ext>
            </a:extLst>
          </p:cNvPr>
          <p:cNvCxnSpPr/>
          <p:nvPr/>
        </p:nvCxnSpPr>
        <p:spPr>
          <a:xfrm flipV="1">
            <a:off x="5693072" y="41269"/>
            <a:ext cx="0" cy="63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7910D51-3E51-0E86-85F5-9891B865F733}"/>
              </a:ext>
            </a:extLst>
          </p:cNvPr>
          <p:cNvCxnSpPr>
            <a:cxnSpLocks/>
          </p:cNvCxnSpPr>
          <p:nvPr/>
        </p:nvCxnSpPr>
        <p:spPr>
          <a:xfrm flipV="1">
            <a:off x="9878796" y="2815488"/>
            <a:ext cx="2064" cy="58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0FA0E6-17EA-6457-93F8-81CAF4A97A00}"/>
              </a:ext>
            </a:extLst>
          </p:cNvPr>
          <p:cNvCxnSpPr>
            <a:cxnSpLocks/>
          </p:cNvCxnSpPr>
          <p:nvPr/>
        </p:nvCxnSpPr>
        <p:spPr>
          <a:xfrm flipV="1">
            <a:off x="9953370" y="4691393"/>
            <a:ext cx="2064" cy="58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C04998E-A09E-CBD7-2DAA-1EC1D1E6D230}"/>
              </a:ext>
            </a:extLst>
          </p:cNvPr>
          <p:cNvCxnSpPr>
            <a:cxnSpLocks/>
          </p:cNvCxnSpPr>
          <p:nvPr/>
        </p:nvCxnSpPr>
        <p:spPr>
          <a:xfrm flipH="1">
            <a:off x="5741935" y="2826244"/>
            <a:ext cx="4155343" cy="1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851F6AD-2852-CB52-3D1F-AF75CADB72E7}"/>
              </a:ext>
            </a:extLst>
          </p:cNvPr>
          <p:cNvCxnSpPr>
            <a:cxnSpLocks/>
          </p:cNvCxnSpPr>
          <p:nvPr/>
        </p:nvCxnSpPr>
        <p:spPr>
          <a:xfrm flipH="1">
            <a:off x="5798027" y="4713330"/>
            <a:ext cx="4155343" cy="1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70D5E6-9C5D-A1D5-8DAE-FA39CD165F05}"/>
              </a:ext>
            </a:extLst>
          </p:cNvPr>
          <p:cNvCxnSpPr/>
          <p:nvPr/>
        </p:nvCxnSpPr>
        <p:spPr>
          <a:xfrm flipV="1">
            <a:off x="5741935" y="2202707"/>
            <a:ext cx="0" cy="63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23C3FFB-5A8E-7ED4-5D1F-87D81CE1165C}"/>
              </a:ext>
            </a:extLst>
          </p:cNvPr>
          <p:cNvCxnSpPr>
            <a:cxnSpLocks/>
          </p:cNvCxnSpPr>
          <p:nvPr/>
        </p:nvCxnSpPr>
        <p:spPr>
          <a:xfrm flipV="1">
            <a:off x="5798027" y="4052551"/>
            <a:ext cx="0" cy="67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78FA9D6-94AB-D87C-B265-C824875400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98" y="1787709"/>
            <a:ext cx="584968" cy="438726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6C2B2F7-BB31-18A5-80C0-D34D367294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88" y="5261573"/>
            <a:ext cx="314325" cy="23812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FD598021-4EEC-9646-77C8-5ABAA8DB152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041" y="5317683"/>
            <a:ext cx="314325" cy="23812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3D50C2C1-1843-A3A6-D4BE-D9E99B4CA3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830" y="5524163"/>
            <a:ext cx="314325" cy="23812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C39285B-F78E-97CC-532E-A70BB3B8C6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250" y="5401440"/>
            <a:ext cx="314325" cy="23812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97D73B28-ACE9-BC91-45FB-A91FC642489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22" y="5704104"/>
            <a:ext cx="314325" cy="238125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13F9FA6B-5747-3838-316C-B4101027FB1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50" y="3672811"/>
            <a:ext cx="414910" cy="314326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8E8143EA-2DE4-A664-8916-20073EF87E05}"/>
              </a:ext>
            </a:extLst>
          </p:cNvPr>
          <p:cNvSpPr txBox="1"/>
          <p:nvPr/>
        </p:nvSpPr>
        <p:spPr>
          <a:xfrm>
            <a:off x="6807658" y="2598099"/>
            <a:ext cx="231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Randomly choose one and scale up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F794039-B137-BE4B-1667-9DA762272C27}"/>
              </a:ext>
            </a:extLst>
          </p:cNvPr>
          <p:cNvCxnSpPr>
            <a:cxnSpLocks/>
          </p:cNvCxnSpPr>
          <p:nvPr/>
        </p:nvCxnSpPr>
        <p:spPr>
          <a:xfrm>
            <a:off x="5934620" y="1550218"/>
            <a:ext cx="290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AC07FD5-EB21-1744-0502-ED6DF67E2F67}"/>
              </a:ext>
            </a:extLst>
          </p:cNvPr>
          <p:cNvCxnSpPr>
            <a:cxnSpLocks/>
          </p:cNvCxnSpPr>
          <p:nvPr/>
        </p:nvCxnSpPr>
        <p:spPr>
          <a:xfrm>
            <a:off x="5950527" y="1872095"/>
            <a:ext cx="290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115DD50-E201-F57D-D64E-8E665717C517}"/>
              </a:ext>
            </a:extLst>
          </p:cNvPr>
          <p:cNvCxnSpPr>
            <a:cxnSpLocks/>
          </p:cNvCxnSpPr>
          <p:nvPr/>
        </p:nvCxnSpPr>
        <p:spPr>
          <a:xfrm>
            <a:off x="5986006" y="3428997"/>
            <a:ext cx="290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5FA4F21-601C-127A-C1A7-EFA37795BD0A}"/>
              </a:ext>
            </a:extLst>
          </p:cNvPr>
          <p:cNvCxnSpPr>
            <a:cxnSpLocks/>
          </p:cNvCxnSpPr>
          <p:nvPr/>
        </p:nvCxnSpPr>
        <p:spPr>
          <a:xfrm>
            <a:off x="6003979" y="3738226"/>
            <a:ext cx="290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D88245-1299-F030-6F6C-F9386556BB54}"/>
              </a:ext>
            </a:extLst>
          </p:cNvPr>
          <p:cNvCxnSpPr>
            <a:cxnSpLocks/>
          </p:cNvCxnSpPr>
          <p:nvPr/>
        </p:nvCxnSpPr>
        <p:spPr>
          <a:xfrm>
            <a:off x="6041936" y="5240345"/>
            <a:ext cx="290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4085B04-2448-8B56-F38B-9DD2656BD2AB}"/>
              </a:ext>
            </a:extLst>
          </p:cNvPr>
          <p:cNvCxnSpPr>
            <a:cxnSpLocks/>
          </p:cNvCxnSpPr>
          <p:nvPr/>
        </p:nvCxnSpPr>
        <p:spPr>
          <a:xfrm>
            <a:off x="8291733" y="1136126"/>
            <a:ext cx="127775" cy="2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1848D97-453E-EEB9-C98E-3B6F2DF99F9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258317" y="1608746"/>
            <a:ext cx="221337" cy="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17CB3AC-2B9E-72E1-5CCF-3BB7D97BD938}"/>
              </a:ext>
            </a:extLst>
          </p:cNvPr>
          <p:cNvCxnSpPr>
            <a:cxnSpLocks/>
          </p:cNvCxnSpPr>
          <p:nvPr/>
        </p:nvCxnSpPr>
        <p:spPr>
          <a:xfrm flipV="1">
            <a:off x="8279058" y="3441111"/>
            <a:ext cx="221337" cy="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5AE5F58-8A58-41E7-74F9-1FA3C58546BA}"/>
              </a:ext>
            </a:extLst>
          </p:cNvPr>
          <p:cNvCxnSpPr>
            <a:cxnSpLocks/>
          </p:cNvCxnSpPr>
          <p:nvPr/>
        </p:nvCxnSpPr>
        <p:spPr>
          <a:xfrm flipV="1">
            <a:off x="8346290" y="5222954"/>
            <a:ext cx="221337" cy="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1DB3F05-C515-DC11-3E35-E3F8E62CC3D1}"/>
              </a:ext>
            </a:extLst>
          </p:cNvPr>
          <p:cNvCxnSpPr>
            <a:cxnSpLocks/>
          </p:cNvCxnSpPr>
          <p:nvPr/>
        </p:nvCxnSpPr>
        <p:spPr>
          <a:xfrm>
            <a:off x="8306870" y="3047214"/>
            <a:ext cx="169270" cy="19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16D232E-D381-1E20-0406-9FD10097141C}"/>
              </a:ext>
            </a:extLst>
          </p:cNvPr>
          <p:cNvCxnSpPr>
            <a:cxnSpLocks/>
          </p:cNvCxnSpPr>
          <p:nvPr/>
        </p:nvCxnSpPr>
        <p:spPr>
          <a:xfrm>
            <a:off x="8367345" y="4904584"/>
            <a:ext cx="160965" cy="1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0B8BEAED-A88C-DA0B-A0D5-E7B04FE88740}"/>
              </a:ext>
            </a:extLst>
          </p:cNvPr>
          <p:cNvSpPr txBox="1"/>
          <p:nvPr/>
        </p:nvSpPr>
        <p:spPr>
          <a:xfrm>
            <a:off x="9321000" y="2329610"/>
            <a:ext cx="1170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Fake image pool</a:t>
            </a:r>
          </a:p>
        </p:txBody>
      </p:sp>
    </p:spTree>
    <p:extLst>
      <p:ext uri="{BB962C8B-B14F-4D97-AF65-F5344CB8AC3E}">
        <p14:creationId xmlns:p14="http://schemas.microsoft.com/office/powerpoint/2010/main" val="1668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1604F-9A51-C7F4-15B2-7AB5F6084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12" y="596426"/>
            <a:ext cx="1400114" cy="1060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73672-B679-EA76-3456-9C78D8450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08" y="596426"/>
            <a:ext cx="1414256" cy="1060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116FB-A944-7A52-8C2A-CD9E3870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46" y="596426"/>
            <a:ext cx="1414256" cy="1072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E71F1-8EEF-0982-8DD6-591B3796A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12" y="1902711"/>
            <a:ext cx="1400114" cy="1060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DF60E-D4C0-A995-B910-4DFBCA209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08" y="1902711"/>
            <a:ext cx="1414256" cy="1060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321614-39A4-59F4-7D6F-5FADDC8CD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45" y="1902710"/>
            <a:ext cx="1414255" cy="10728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39EA1A-01D8-8DC0-A2B8-E59CDF1B2796}"/>
              </a:ext>
            </a:extLst>
          </p:cNvPr>
          <p:cNvSpPr txBox="1"/>
          <p:nvPr/>
        </p:nvSpPr>
        <p:spPr>
          <a:xfrm>
            <a:off x="3329125" y="227094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FB004-8F3F-74B1-C458-52F669BB6978}"/>
              </a:ext>
            </a:extLst>
          </p:cNvPr>
          <p:cNvSpPr txBox="1"/>
          <p:nvPr/>
        </p:nvSpPr>
        <p:spPr>
          <a:xfrm>
            <a:off x="1717644" y="213237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07AAA-70BF-EFC6-D1A3-44FAC3B224DD}"/>
              </a:ext>
            </a:extLst>
          </p:cNvPr>
          <p:cNvSpPr txBox="1"/>
          <p:nvPr/>
        </p:nvSpPr>
        <p:spPr>
          <a:xfrm>
            <a:off x="4898722" y="213237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1828B-CBC8-F47F-AC60-513E997AD36E}"/>
              </a:ext>
            </a:extLst>
          </p:cNvPr>
          <p:cNvSpPr txBox="1"/>
          <p:nvPr/>
        </p:nvSpPr>
        <p:spPr>
          <a:xfrm>
            <a:off x="448230" y="2109891"/>
            <a:ext cx="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B512E-50EF-1CF8-7B40-494A84A791DC}"/>
              </a:ext>
            </a:extLst>
          </p:cNvPr>
          <p:cNvSpPr txBox="1"/>
          <p:nvPr/>
        </p:nvSpPr>
        <p:spPr>
          <a:xfrm>
            <a:off x="448229" y="803606"/>
            <a:ext cx="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Loss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3D6EE5-1A1A-7C9B-78C6-43A5D62A1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28" y="3723061"/>
            <a:ext cx="1573543" cy="10632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E51233-769D-8C54-351A-D4D911208E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42" y="3723061"/>
            <a:ext cx="1574967" cy="10606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C46039-ABA0-CAE5-3AE1-E75D6B065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80" y="3718585"/>
            <a:ext cx="1573543" cy="10651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0B0B09-9A32-0346-E903-AA27C8E675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28" y="4998402"/>
            <a:ext cx="1573543" cy="10632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55E3BF-B5C3-834E-0FB1-3847269D16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42" y="4998402"/>
            <a:ext cx="1574967" cy="10606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44D710-5966-8268-CD49-0CE67BA710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80" y="4998402"/>
            <a:ext cx="1573543" cy="10651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2B62832-57DB-4D22-9A53-6F8C9F10CC5F}"/>
              </a:ext>
            </a:extLst>
          </p:cNvPr>
          <p:cNvSpPr txBox="1"/>
          <p:nvPr/>
        </p:nvSpPr>
        <p:spPr>
          <a:xfrm>
            <a:off x="3542165" y="3366330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C515BC-D7E0-9E67-C66E-2E62EA69C975}"/>
              </a:ext>
            </a:extLst>
          </p:cNvPr>
          <p:cNvSpPr txBox="1"/>
          <p:nvPr/>
        </p:nvSpPr>
        <p:spPr>
          <a:xfrm>
            <a:off x="1761102" y="3365919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61C36C-72D6-F74D-55C8-8FA95ED4B80A}"/>
              </a:ext>
            </a:extLst>
          </p:cNvPr>
          <p:cNvSpPr txBox="1"/>
          <p:nvPr/>
        </p:nvSpPr>
        <p:spPr>
          <a:xfrm>
            <a:off x="5332171" y="3365919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1B1C6-AC7A-A587-246B-1021456378AE}"/>
              </a:ext>
            </a:extLst>
          </p:cNvPr>
          <p:cNvSpPr txBox="1"/>
          <p:nvPr/>
        </p:nvSpPr>
        <p:spPr>
          <a:xfrm>
            <a:off x="448228" y="5205582"/>
            <a:ext cx="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Loss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1F78F2-A0F7-A515-6858-E109FA8EFEE9}"/>
              </a:ext>
            </a:extLst>
          </p:cNvPr>
          <p:cNvSpPr txBox="1"/>
          <p:nvPr/>
        </p:nvSpPr>
        <p:spPr>
          <a:xfrm>
            <a:off x="448228" y="3928003"/>
            <a:ext cx="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Loss</a:t>
            </a:r>
          </a:p>
        </p:txBody>
      </p:sp>
    </p:spTree>
    <p:extLst>
      <p:ext uri="{BB962C8B-B14F-4D97-AF65-F5344CB8AC3E}">
        <p14:creationId xmlns:p14="http://schemas.microsoft.com/office/powerpoint/2010/main" val="354011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0DAA5B7-9F8D-6D01-C70D-7C150A3C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37" y="439193"/>
            <a:ext cx="2637676" cy="2701165"/>
          </a:xfrm>
          <a:prstGeom prst="rect">
            <a:avLst/>
          </a:prstGeom>
        </p:spPr>
      </p:pic>
      <p:pic>
        <p:nvPicPr>
          <p:cNvPr id="7" name="Picture 6" descr="A graph of a graph with numbers and a scale&#10;&#10;Description automatically generated with medium confidence">
            <a:extLst>
              <a:ext uri="{FF2B5EF4-FFF2-40B4-BE49-F238E27FC236}">
                <a16:creationId xmlns:a16="http://schemas.microsoft.com/office/drawing/2014/main" id="{C2440B45-008E-A4ED-B44D-1ADABCCA3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45" y="439193"/>
            <a:ext cx="2637676" cy="2701165"/>
          </a:xfrm>
          <a:prstGeom prst="rect">
            <a:avLst/>
          </a:prstGeom>
        </p:spPr>
      </p:pic>
      <p:pic>
        <p:nvPicPr>
          <p:cNvPr id="9" name="Picture 8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CBF9248-156D-C7B3-A233-4EA5FB958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37" y="3429001"/>
            <a:ext cx="2637676" cy="2648996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98A709CF-85A5-F900-5882-1CEC9641B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46" y="3429000"/>
            <a:ext cx="2637676" cy="26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loss&#10;&#10;Description automatically generated with medium confidence">
            <a:extLst>
              <a:ext uri="{FF2B5EF4-FFF2-40B4-BE49-F238E27FC236}">
                <a16:creationId xmlns:a16="http://schemas.microsoft.com/office/drawing/2014/main" id="{E0FA831B-7B26-8593-3F2A-478870B59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5" y="403475"/>
            <a:ext cx="2835823" cy="2904081"/>
          </a:xfrm>
          <a:prstGeom prst="rect">
            <a:avLst/>
          </a:prstGeom>
        </p:spPr>
      </p:pic>
      <p:pic>
        <p:nvPicPr>
          <p:cNvPr id="7" name="Picture 6" descr="A graph of a graph of a loss&#10;&#10;Description automatically generated with medium confidence">
            <a:extLst>
              <a:ext uri="{FF2B5EF4-FFF2-40B4-BE49-F238E27FC236}">
                <a16:creationId xmlns:a16="http://schemas.microsoft.com/office/drawing/2014/main" id="{AEA4C1ED-2D21-F557-BD71-964078A8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36" y="403474"/>
            <a:ext cx="2835823" cy="2904081"/>
          </a:xfrm>
          <a:prstGeom prst="rect">
            <a:avLst/>
          </a:prstGeom>
        </p:spPr>
      </p:pic>
      <p:pic>
        <p:nvPicPr>
          <p:cNvPr id="9" name="Picture 8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55498128-F563-7490-D427-534748D0B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5" y="3307556"/>
            <a:ext cx="2835823" cy="2847994"/>
          </a:xfrm>
          <a:prstGeom prst="rect">
            <a:avLst/>
          </a:prstGeom>
        </p:spPr>
      </p:pic>
      <p:pic>
        <p:nvPicPr>
          <p:cNvPr id="11" name="Picture 10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E9FC02BB-84B3-24A6-4933-CE1742A68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36" y="3307555"/>
            <a:ext cx="2835823" cy="28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969AD5-6028-5B4B-09F7-05C50E06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64" y="1101127"/>
            <a:ext cx="1344796" cy="1018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F8841-0ABD-6517-5024-E5817B0C9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34" y="1101127"/>
            <a:ext cx="1358380" cy="1018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CC78E-2AC0-F1D0-F7F2-56D908BAB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88" y="1101127"/>
            <a:ext cx="1358380" cy="1030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05B5DB-53F1-1157-1F99-2C0522D539A9}"/>
              </a:ext>
            </a:extLst>
          </p:cNvPr>
          <p:cNvSpPr txBox="1"/>
          <p:nvPr/>
        </p:nvSpPr>
        <p:spPr>
          <a:xfrm>
            <a:off x="3297117" y="731795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3D0F2-6DA5-A776-92D9-09F881D36232}"/>
              </a:ext>
            </a:extLst>
          </p:cNvPr>
          <p:cNvSpPr txBox="1"/>
          <p:nvPr/>
        </p:nvSpPr>
        <p:spPr>
          <a:xfrm>
            <a:off x="1685636" y="717938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69D66-FA18-9646-4C8A-2CD05F7147FD}"/>
              </a:ext>
            </a:extLst>
          </p:cNvPr>
          <p:cNvSpPr txBox="1"/>
          <p:nvPr/>
        </p:nvSpPr>
        <p:spPr>
          <a:xfrm>
            <a:off x="4866714" y="717938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2</a:t>
            </a:r>
          </a:p>
        </p:txBody>
      </p:sp>
    </p:spTree>
    <p:extLst>
      <p:ext uri="{BB962C8B-B14F-4D97-AF65-F5344CB8AC3E}">
        <p14:creationId xmlns:p14="http://schemas.microsoft.com/office/powerpoint/2010/main" val="413387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974783B-370B-E0B2-298C-081F7A24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8" y="503487"/>
            <a:ext cx="2600029" cy="2611188"/>
          </a:xfrm>
          <a:prstGeom prst="rect">
            <a:avLst/>
          </a:prstGeom>
        </p:spPr>
      </p:pic>
      <p:pic>
        <p:nvPicPr>
          <p:cNvPr id="7" name="Picture 6" descr="A graph of a graph with colored lines&#10;&#10;Description automatically generated with medium confidence">
            <a:extLst>
              <a:ext uri="{FF2B5EF4-FFF2-40B4-BE49-F238E27FC236}">
                <a16:creationId xmlns:a16="http://schemas.microsoft.com/office/drawing/2014/main" id="{7972F82D-9CB7-3C31-9FB5-C0A7EB681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00" y="503487"/>
            <a:ext cx="2600029" cy="2611188"/>
          </a:xfrm>
          <a:prstGeom prst="rect">
            <a:avLst/>
          </a:prstGeom>
        </p:spPr>
      </p:pic>
      <p:pic>
        <p:nvPicPr>
          <p:cNvPr id="9" name="Picture 8" descr="A graph of a graph with colored lines&#10;&#10;Description automatically generated with medium confidence">
            <a:extLst>
              <a:ext uri="{FF2B5EF4-FFF2-40B4-BE49-F238E27FC236}">
                <a16:creationId xmlns:a16="http://schemas.microsoft.com/office/drawing/2014/main" id="{F5E3FFCD-AA79-AE29-8043-795F0569F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7" y="3114675"/>
            <a:ext cx="2600029" cy="2611188"/>
          </a:xfrm>
          <a:prstGeom prst="rect">
            <a:avLst/>
          </a:prstGeom>
        </p:spPr>
      </p:pic>
      <p:pic>
        <p:nvPicPr>
          <p:cNvPr id="11" name="Picture 10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0565A34D-9DB6-295E-D863-0D85211B1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00" y="3114675"/>
            <a:ext cx="2600029" cy="26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3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image of a blue sky&#10;&#10;Description automatically generated">
            <a:extLst>
              <a:ext uri="{FF2B5EF4-FFF2-40B4-BE49-F238E27FC236}">
                <a16:creationId xmlns:a16="http://schemas.microsoft.com/office/drawing/2014/main" id="{989EF6CB-FA7D-0757-4A3E-911B5597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86" y="1545833"/>
            <a:ext cx="952500" cy="714375"/>
          </a:xfrm>
          <a:prstGeom prst="rect">
            <a:avLst/>
          </a:prstGeom>
        </p:spPr>
      </p:pic>
      <p:pic>
        <p:nvPicPr>
          <p:cNvPr id="7" name="Picture 6" descr="A blue sky with many spots&#10;&#10;Description automatically generated with medium confidence">
            <a:extLst>
              <a:ext uri="{FF2B5EF4-FFF2-40B4-BE49-F238E27FC236}">
                <a16:creationId xmlns:a16="http://schemas.microsoft.com/office/drawing/2014/main" id="{DBB8C3EA-F5B2-C57A-8A50-E159AEA26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06" y="1545831"/>
            <a:ext cx="952500" cy="714375"/>
          </a:xfrm>
          <a:prstGeom prst="rect">
            <a:avLst/>
          </a:prstGeom>
        </p:spPr>
      </p:pic>
      <p:pic>
        <p:nvPicPr>
          <p:cNvPr id="9" name="Picture 8" descr="A blurry image of a blue sky&#10;&#10;Description automatically generated">
            <a:extLst>
              <a:ext uri="{FF2B5EF4-FFF2-40B4-BE49-F238E27FC236}">
                <a16:creationId xmlns:a16="http://schemas.microsoft.com/office/drawing/2014/main" id="{BD568010-CBA4-653D-3B27-6FA327BC8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23" y="1545831"/>
            <a:ext cx="952500" cy="714375"/>
          </a:xfrm>
          <a:prstGeom prst="rect">
            <a:avLst/>
          </a:prstGeom>
        </p:spPr>
      </p:pic>
      <p:pic>
        <p:nvPicPr>
          <p:cNvPr id="11" name="Picture 10" descr="A blue sky with clouds&#10;&#10;Description automatically generated">
            <a:extLst>
              <a:ext uri="{FF2B5EF4-FFF2-40B4-BE49-F238E27FC236}">
                <a16:creationId xmlns:a16="http://schemas.microsoft.com/office/drawing/2014/main" id="{184691D8-5B2E-0084-91FD-331170C39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89" y="1545832"/>
            <a:ext cx="952500" cy="714375"/>
          </a:xfrm>
          <a:prstGeom prst="rect">
            <a:avLst/>
          </a:prstGeom>
        </p:spPr>
      </p:pic>
      <p:pic>
        <p:nvPicPr>
          <p:cNvPr id="13" name="Picture 12" descr="A blue sky with many spots&#10;&#10;Description automatically generated with medium confidence">
            <a:extLst>
              <a:ext uri="{FF2B5EF4-FFF2-40B4-BE49-F238E27FC236}">
                <a16:creationId xmlns:a16="http://schemas.microsoft.com/office/drawing/2014/main" id="{2C6E893F-4D23-1DC9-89EC-BB57C0163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26" y="1545830"/>
            <a:ext cx="952500" cy="714375"/>
          </a:xfrm>
          <a:prstGeom prst="rect">
            <a:avLst/>
          </a:prstGeom>
        </p:spPr>
      </p:pic>
      <p:pic>
        <p:nvPicPr>
          <p:cNvPr id="15" name="Picture 14" descr="A group of balloons in the sky&#10;&#10;Description automatically generated">
            <a:extLst>
              <a:ext uri="{FF2B5EF4-FFF2-40B4-BE49-F238E27FC236}">
                <a16:creationId xmlns:a16="http://schemas.microsoft.com/office/drawing/2014/main" id="{B42C310A-3EAE-4B96-3D8F-93EBD2B4F7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86" y="2388981"/>
            <a:ext cx="952500" cy="714375"/>
          </a:xfrm>
          <a:prstGeom prst="rect">
            <a:avLst/>
          </a:prstGeom>
        </p:spPr>
      </p:pic>
      <p:pic>
        <p:nvPicPr>
          <p:cNvPr id="17" name="Picture 16" descr="A blurry image of a blue sky&#10;&#10;Description automatically generated">
            <a:extLst>
              <a:ext uri="{FF2B5EF4-FFF2-40B4-BE49-F238E27FC236}">
                <a16:creationId xmlns:a16="http://schemas.microsoft.com/office/drawing/2014/main" id="{BA344D3E-8FEB-DBAB-5EB0-9A3B6C143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89" y="2388981"/>
            <a:ext cx="952500" cy="714375"/>
          </a:xfrm>
          <a:prstGeom prst="rect">
            <a:avLst/>
          </a:prstGeom>
        </p:spPr>
      </p:pic>
      <p:pic>
        <p:nvPicPr>
          <p:cNvPr id="19" name="Picture 18" descr="A blurry image of a city&#10;&#10;Description automatically generated">
            <a:extLst>
              <a:ext uri="{FF2B5EF4-FFF2-40B4-BE49-F238E27FC236}">
                <a16:creationId xmlns:a16="http://schemas.microsoft.com/office/drawing/2014/main" id="{0081AABB-9C45-3C0A-DEAB-414E4A73A4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06" y="2388980"/>
            <a:ext cx="952500" cy="714375"/>
          </a:xfrm>
          <a:prstGeom prst="rect">
            <a:avLst/>
          </a:prstGeom>
        </p:spPr>
      </p:pic>
      <p:pic>
        <p:nvPicPr>
          <p:cNvPr id="21" name="Picture 20" descr="A group of kites in the sky&#10;&#10;Description automatically generated">
            <a:extLst>
              <a:ext uri="{FF2B5EF4-FFF2-40B4-BE49-F238E27FC236}">
                <a16:creationId xmlns:a16="http://schemas.microsoft.com/office/drawing/2014/main" id="{7C788B0F-1122-1B28-A45F-F37EF6E32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23" y="2388979"/>
            <a:ext cx="952500" cy="714375"/>
          </a:xfrm>
          <a:prstGeom prst="rect">
            <a:avLst/>
          </a:prstGeom>
        </p:spPr>
      </p:pic>
      <p:pic>
        <p:nvPicPr>
          <p:cNvPr id="23" name="Picture 22" descr="A blurry image of a blue sky&#10;&#10;Description automatically generated">
            <a:extLst>
              <a:ext uri="{FF2B5EF4-FFF2-40B4-BE49-F238E27FC236}">
                <a16:creationId xmlns:a16="http://schemas.microsoft.com/office/drawing/2014/main" id="{F943A86F-CF95-9043-E348-09C3D29C1C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26" y="2388978"/>
            <a:ext cx="952500" cy="714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CF7F7B-BD62-EA29-2EE5-7DA163CE7C8F}"/>
              </a:ext>
            </a:extLst>
          </p:cNvPr>
          <p:cNvSpPr txBox="1"/>
          <p:nvPr/>
        </p:nvSpPr>
        <p:spPr>
          <a:xfrm>
            <a:off x="3643906" y="1176498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F0CE3-297D-4C9D-2B91-549623444B4F}"/>
              </a:ext>
            </a:extLst>
          </p:cNvPr>
          <p:cNvSpPr txBox="1"/>
          <p:nvPr/>
        </p:nvSpPr>
        <p:spPr>
          <a:xfrm>
            <a:off x="553862" y="1718351"/>
            <a:ext cx="10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D0862A-6614-ECDB-247B-E513C8F6B66B}"/>
              </a:ext>
            </a:extLst>
          </p:cNvPr>
          <p:cNvSpPr txBox="1"/>
          <p:nvPr/>
        </p:nvSpPr>
        <p:spPr>
          <a:xfrm>
            <a:off x="553862" y="2561499"/>
            <a:ext cx="10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5</a:t>
            </a:r>
          </a:p>
        </p:txBody>
      </p:sp>
    </p:spTree>
    <p:extLst>
      <p:ext uri="{BB962C8B-B14F-4D97-AF65-F5344CB8AC3E}">
        <p14:creationId xmlns:p14="http://schemas.microsoft.com/office/powerpoint/2010/main" val="18495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34EFB1-5606-3953-6701-10AD5D6F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72" y="2359912"/>
            <a:ext cx="1281360" cy="970727"/>
          </a:xfrm>
          <a:prstGeom prst="rect">
            <a:avLst/>
          </a:prstGeom>
        </p:spPr>
      </p:pic>
      <p:pic>
        <p:nvPicPr>
          <p:cNvPr id="7" name="Picture 6" descr="Blur blurry image of a bird&#10;&#10;Description automatically generated">
            <a:extLst>
              <a:ext uri="{FF2B5EF4-FFF2-40B4-BE49-F238E27FC236}">
                <a16:creationId xmlns:a16="http://schemas.microsoft.com/office/drawing/2014/main" id="{7495E9A1-5191-E2EB-8191-B00F17080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31" y="2359912"/>
            <a:ext cx="1285188" cy="970727"/>
          </a:xfrm>
          <a:prstGeom prst="rect">
            <a:avLst/>
          </a:prstGeom>
        </p:spPr>
      </p:pic>
      <p:pic>
        <p:nvPicPr>
          <p:cNvPr id="13" name="Picture 12" descr="A blue surface with small holes&#10;&#10;Description automatically generated with medium confidence">
            <a:extLst>
              <a:ext uri="{FF2B5EF4-FFF2-40B4-BE49-F238E27FC236}">
                <a16:creationId xmlns:a16="http://schemas.microsoft.com/office/drawing/2014/main" id="{E0F955F2-72CF-8FFB-7B50-87471634F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17" y="2359912"/>
            <a:ext cx="1294303" cy="970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1385E8-0AAF-AD16-1E7D-6FBC3C5C9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72" y="1225819"/>
            <a:ext cx="1281360" cy="9707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3A9F43-25D5-4E6E-E9B8-D47891249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30" y="1225819"/>
            <a:ext cx="1281359" cy="9610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271089-0F9E-BD29-784F-F8F645922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86" y="1225818"/>
            <a:ext cx="1294303" cy="9818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271841-55DD-C1BD-5EC9-C356F14BEE3C}"/>
              </a:ext>
            </a:extLst>
          </p:cNvPr>
          <p:cNvSpPr txBox="1"/>
          <p:nvPr/>
        </p:nvSpPr>
        <p:spPr>
          <a:xfrm>
            <a:off x="1847204" y="856486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3C738-A205-7475-2043-FA466DFC3704}"/>
              </a:ext>
            </a:extLst>
          </p:cNvPr>
          <p:cNvSpPr txBox="1"/>
          <p:nvPr/>
        </p:nvSpPr>
        <p:spPr>
          <a:xfrm>
            <a:off x="3302359" y="856486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A4E15-DE0E-6440-9B5A-D46FC14CDCE5}"/>
              </a:ext>
            </a:extLst>
          </p:cNvPr>
          <p:cNvSpPr txBox="1"/>
          <p:nvPr/>
        </p:nvSpPr>
        <p:spPr>
          <a:xfrm>
            <a:off x="4763987" y="856486"/>
            <a:ext cx="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F89A9A-946B-22C2-968E-43A0C9C36691}"/>
              </a:ext>
            </a:extLst>
          </p:cNvPr>
          <p:cNvSpPr txBox="1"/>
          <p:nvPr/>
        </p:nvSpPr>
        <p:spPr>
          <a:xfrm>
            <a:off x="664589" y="1521662"/>
            <a:ext cx="104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F3CE6-F399-3B95-E099-D09B7D851F18}"/>
              </a:ext>
            </a:extLst>
          </p:cNvPr>
          <p:cNvSpPr txBox="1"/>
          <p:nvPr/>
        </p:nvSpPr>
        <p:spPr>
          <a:xfrm>
            <a:off x="664588" y="2660609"/>
            <a:ext cx="104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</a:t>
            </a:r>
          </a:p>
        </p:txBody>
      </p:sp>
    </p:spTree>
    <p:extLst>
      <p:ext uri="{BB962C8B-B14F-4D97-AF65-F5344CB8AC3E}">
        <p14:creationId xmlns:p14="http://schemas.microsoft.com/office/powerpoint/2010/main" val="401786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122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Tang</dc:creator>
  <cp:lastModifiedBy>Yuan Tang</cp:lastModifiedBy>
  <cp:revision>1</cp:revision>
  <dcterms:created xsi:type="dcterms:W3CDTF">2023-12-08T11:26:25Z</dcterms:created>
  <dcterms:modified xsi:type="dcterms:W3CDTF">2023-12-14T04:39:32Z</dcterms:modified>
</cp:coreProperties>
</file>