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3062" r:id="rId2"/>
    <p:sldId id="23063" r:id="rId3"/>
    <p:sldId id="295" r:id="rId4"/>
    <p:sldId id="296" r:id="rId5"/>
    <p:sldId id="297" r:id="rId6"/>
    <p:sldId id="298" r:id="rId7"/>
    <p:sldId id="299" r:id="rId8"/>
    <p:sldId id="23065" r:id="rId9"/>
    <p:sldId id="23064" r:id="rId10"/>
    <p:sldId id="23066" r:id="rId11"/>
    <p:sldId id="230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40E3-FFE6-49D8-8F0B-858E0EE96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9EC20-1340-4865-8552-FCDF2C6B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5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4959-BB71-0A60-CE37-7B9F6023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A8178-0BAF-239A-07BA-BBA92D2C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88DFB-8C2C-73BE-2545-6E37966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3083A-0F27-698F-992E-9A5D6C0A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9F77-4164-F301-BA26-CC2F2AC1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2FB4-C7F6-E6D6-29EF-11355E68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73227-28E9-062F-EFF1-3FB21E05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6D760-4256-075E-4C8A-A04ED2D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0CF0D-4A1E-8C29-106F-1F2B7165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E415D-89BB-670C-3314-87738760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83B782-3871-0898-9559-62C6EB5B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A94B5-B46C-E228-3DDB-D3C42880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23E2-2303-E07B-CA08-6F1B6816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F64F0-7A68-FB98-2EDD-E65BF842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0D08-0644-0F38-2F22-B696D48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5E17-F702-D5EC-B10A-86BC22E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A1A04-CE35-6BDF-A8D8-1B0474EA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2A0BB-770F-C12E-61AA-7E9069AD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FB8E1-ED19-5B09-7FEB-B33D4F88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4311C-0491-4A4F-CB27-866A8F39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D1269-BC03-DAD1-9E17-27E79C7A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0E7C9-AD9C-332A-9971-AA169F76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70273-59EA-3EF8-B44F-17A61F16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DEF0E-17B1-935B-0DBB-AB1FA85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7D60-B49B-8F25-C3C8-394062B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CF5E-47E1-CA42-9C3C-42138965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6EFF4-1E67-D311-CB1A-8B19C37F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5CC47-8D76-64AB-F32A-025172CE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75063-F8C8-F73C-ECAE-63B8D77F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6A03E-1A8D-E91C-C715-13F03B0B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21445-E056-18C4-B256-36852363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7D8B-8A51-3944-96AF-8CB23303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BEDE7-2C0D-38F9-7B23-2541A35D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533AF-C912-4B66-99D3-11CA1BBDF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EC5F2B-9A48-B4A6-EA49-7D32D127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404F-92F9-102C-09C3-A8FB931B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54EC60-587E-50BC-31F7-608C2C4C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2AB1F-7305-CA0E-B3A2-307E1BB3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A15C91-64B8-4F3B-62E5-C79608C6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68B7-1FB5-5C40-A63E-DE4853B5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7BC41A-6592-B121-220C-0C362BED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E26F1-236A-5007-B2CD-F01C8968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E758A-6E98-F9B7-0FB0-E945CE96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E7FCB-58B2-9D0F-94A3-55641BB7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226186-C448-5B4A-637A-306896AB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5EE46-BA1A-45F1-D2EB-BD48723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8E92-2F49-B0C2-8635-B40B477B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273BD-C62C-EC5C-4682-BF4F5CF0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F9149-61E1-1536-CCB6-FB1A85AE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0E45D-B364-1955-2272-9363AD5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D7610-2903-BB4C-66F9-94C37EF7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39142-D37B-8074-1B3C-F2744F11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18513-8985-1763-3DC1-295C7197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F0602-43B7-80EF-3E89-5039487E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5D1E6-1D18-15BB-5A6D-22F980C5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4524D-8547-051D-4A94-272D7F01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BFC50-1282-9A46-728D-9831BE2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E5588-D66E-02C7-74C2-50510740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9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3531C-DE9F-9D08-7691-287DFF1F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C76-0F00-F479-9A3B-415EA3BA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C0F24-FBF1-B573-BBF5-D429C2109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511-F681-45DB-8589-BB3007879D8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6C9FF-2F46-774B-E40B-01B332C6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A768F-4EF6-8CCC-2A77-FDB95893A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403.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비동기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6E140-0AA6-C77E-8143-D858219A49DB}"/>
              </a:ext>
            </a:extLst>
          </p:cNvPr>
          <p:cNvSpPr txBox="1"/>
          <p:nvPr/>
        </p:nvSpPr>
        <p:spPr>
          <a:xfrm>
            <a:off x="306647" y="319086"/>
            <a:ext cx="1121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Jquery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CF8DA7-41DD-CF7F-91B4-1B2F8652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1" y="3503840"/>
            <a:ext cx="6067425" cy="1581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7CE70-E8B2-6115-B797-A52D45F11877}"/>
              </a:ext>
            </a:extLst>
          </p:cNvPr>
          <p:cNvSpPr txBox="1"/>
          <p:nvPr/>
        </p:nvSpPr>
        <p:spPr>
          <a:xfrm>
            <a:off x="562461" y="1338081"/>
            <a:ext cx="5415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ajax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호출 속성 설명</a:t>
            </a:r>
            <a:endParaRPr lang="ko-KR" altLang="en-US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1" i="0" dirty="0">
                <a:solidFill>
                  <a:srgbClr val="EE2323"/>
                </a:solidFill>
                <a:effectLst/>
                <a:latin typeface="AppleSDGothicNeo"/>
              </a:rPr>
              <a:t>type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http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전송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method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지정한다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b="1" i="0" dirty="0" err="1">
                <a:solidFill>
                  <a:srgbClr val="EE2323"/>
                </a:solidFill>
                <a:effectLst/>
                <a:latin typeface="AppleSDGothicNeo"/>
              </a:rPr>
              <a:t>url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호출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URL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지정</a:t>
            </a:r>
          </a:p>
          <a:p>
            <a:pPr algn="l" latinLnBrk="1"/>
            <a:r>
              <a:rPr lang="en-US" altLang="ko-KR" b="1" i="0" dirty="0" err="1">
                <a:solidFill>
                  <a:srgbClr val="EE2323"/>
                </a:solidFill>
                <a:effectLst/>
                <a:latin typeface="AppleSDGothicNeo"/>
              </a:rPr>
              <a:t>dataType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Ajax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통해 호출한 페이지의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return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형식</a:t>
            </a:r>
          </a:p>
          <a:p>
            <a:pPr algn="l" latinLnBrk="1"/>
            <a:r>
              <a:rPr lang="en-US" altLang="ko-KR" b="1" i="0" dirty="0">
                <a:solidFill>
                  <a:srgbClr val="EE2323"/>
                </a:solidFill>
                <a:effectLst/>
                <a:latin typeface="AppleSDGothicNeo"/>
              </a:rPr>
              <a:t>error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에러났을때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처리하는 함수</a:t>
            </a:r>
          </a:p>
          <a:p>
            <a:pPr algn="l" latinLnBrk="1"/>
            <a:r>
              <a:rPr lang="en-US" altLang="ko-KR" b="1" i="0" dirty="0">
                <a:solidFill>
                  <a:srgbClr val="EE2323"/>
                </a:solidFill>
                <a:effectLst/>
                <a:latin typeface="AppleSDGothicNeo"/>
              </a:rPr>
              <a:t>success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성공했을때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6912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2D619-AE6A-7752-BDB3-AE6BCDBAF72A}"/>
              </a:ext>
            </a:extLst>
          </p:cNvPr>
          <p:cNvSpPr txBox="1"/>
          <p:nvPr/>
        </p:nvSpPr>
        <p:spPr>
          <a:xfrm>
            <a:off x="306647" y="319086"/>
            <a:ext cx="1121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Jquery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61834-1EB5-8E8C-2B87-F6B5109F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8" y="1344385"/>
            <a:ext cx="5758721" cy="52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관련 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1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24" y="1483716"/>
            <a:ext cx="5998755" cy="4897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798E6-3B0E-C0CF-F9C7-15AFBD28101F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389218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96" y="1181674"/>
            <a:ext cx="6923809" cy="529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FE367-8450-6C48-2979-FF067851665E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관련 메서드들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8960C-9D1E-993D-EC3C-3DD156A9A680}"/>
              </a:ext>
            </a:extLst>
          </p:cNvPr>
          <p:cNvSpPr txBox="1"/>
          <p:nvPr/>
        </p:nvSpPr>
        <p:spPr>
          <a:xfrm>
            <a:off x="397329" y="1026972"/>
            <a:ext cx="5236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─ </a:t>
            </a:r>
            <a:r>
              <a:rPr lang="en-US" altLang="ko-KR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$.ajax( ) </a:t>
            </a:r>
            <a:r>
              <a:rPr lang="ko-KR" altLang="en-US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88202" y="1589532"/>
            <a:ext cx="7015599" cy="4719788"/>
            <a:chOff x="971600" y="1700808"/>
            <a:chExt cx="7015599" cy="4719788"/>
          </a:xfrm>
        </p:grpSpPr>
        <p:grpSp>
          <p:nvGrpSpPr>
            <p:cNvPr id="5" name="그룹 4"/>
            <p:cNvGrpSpPr/>
            <p:nvPr/>
          </p:nvGrpSpPr>
          <p:grpSpPr>
            <a:xfrm>
              <a:off x="971600" y="1700808"/>
              <a:ext cx="5666667" cy="2515977"/>
              <a:chOff x="1738667" y="1816028"/>
              <a:chExt cx="5666667" cy="251597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667" y="1816028"/>
                <a:ext cx="5666667" cy="1609524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38667" y="3501008"/>
                <a:ext cx="504856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mockaroo </a:t>
                </a:r>
                <a:r>
                  <a:rPr lang="ko-KR" altLang="sv-SE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사이트</a:t>
                </a:r>
                <a:r>
                  <a:rPr lang="sv-SE" altLang="ko-KR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(http://mockaroo.com/)</a:t>
                </a:r>
              </a:p>
              <a:p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가상 데이터 준비</a:t>
                </a: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952" y="3899804"/>
              <a:ext cx="3847247" cy="25207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0A4B30-3E5A-D430-0282-70DBC1A03B0A}"/>
              </a:ext>
            </a:extLst>
          </p:cNvPr>
          <p:cNvSpPr txBox="1"/>
          <p:nvPr/>
        </p:nvSpPr>
        <p:spPr>
          <a:xfrm>
            <a:off x="306647" y="319086"/>
            <a:ext cx="7280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16457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72" y="2000429"/>
            <a:ext cx="8542857" cy="2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F0535-9290-EC9B-2BCA-923E95C89F9F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7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88" y="1949986"/>
            <a:ext cx="4742857" cy="34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B90B73-503C-C16E-08F7-6A7AD3562521}"/>
              </a:ext>
            </a:extLst>
          </p:cNvPr>
          <p:cNvSpPr txBox="1"/>
          <p:nvPr/>
        </p:nvSpPr>
        <p:spPr>
          <a:xfrm>
            <a:off x="306647" y="319086"/>
            <a:ext cx="1121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보안 정책과 외부 데이터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20601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20AE8-1D74-5AA4-1545-CFE9A48C3CE4}"/>
              </a:ext>
            </a:extLst>
          </p:cNvPr>
          <p:cNvSpPr txBox="1"/>
          <p:nvPr/>
        </p:nvSpPr>
        <p:spPr>
          <a:xfrm>
            <a:off x="306647" y="319086"/>
            <a:ext cx="1121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Jquery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37914-7B9A-70C0-92E9-FD6F8024419A}"/>
              </a:ext>
            </a:extLst>
          </p:cNvPr>
          <p:cNvSpPr txBox="1"/>
          <p:nvPr/>
        </p:nvSpPr>
        <p:spPr>
          <a:xfrm>
            <a:off x="402771" y="1312706"/>
            <a:ext cx="11288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&lt;script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jquery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/3.6.0/jquery.min.js"&gt;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C48181-BF9F-2C3E-02F6-F5B8A04D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58055"/>
            <a:ext cx="8908226" cy="45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1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와이드스크린</PresentationFormat>
  <Paragraphs>30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AppleSDGothicNeo</vt:lpstr>
      <vt:lpstr>KoPubWorld돋움체 Bold</vt:lpstr>
      <vt:lpstr>Tmon몬소리OTF Black</vt:lpstr>
      <vt:lpstr>맑은 고딕</vt:lpstr>
      <vt:lpstr>Arial</vt:lpstr>
      <vt:lpstr>Consolas</vt:lpstr>
      <vt:lpstr>Office 테마</vt:lpstr>
      <vt:lpstr>PowerPoint 프레젠테이션</vt:lpstr>
      <vt:lpstr>01[HTML+CSS+ JAVASCRIPT] 관련 메서드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9</cp:revision>
  <dcterms:created xsi:type="dcterms:W3CDTF">2023-05-21T07:15:38Z</dcterms:created>
  <dcterms:modified xsi:type="dcterms:W3CDTF">2023-05-29T07:47:44Z</dcterms:modified>
</cp:coreProperties>
</file>