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6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100175-C266-3E14-2FD6-EF436AF0B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944B14-2132-5EE0-1877-102DC34AE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FDB141-CE1F-3FF1-BF16-D9341F981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5D82-E77E-43F2-89E1-538B006AEBB9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138A00-273B-07AA-09EF-0B0A1A47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777FD8-6C45-C093-DB8C-40F2747A0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E418-D8C0-4C4C-9D67-52B0133612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55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3C15F-4C27-0BAA-A2A9-075E41CF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4305D9-F785-DEB3-442D-7950A1F1B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76F05A-900A-BAD4-BBBB-45A0FD145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5D82-E77E-43F2-89E1-538B006AEBB9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4B5C44-B9ED-FABB-821E-FF97EA7D6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A77B07-ED23-EFCB-8EF4-8D8F42B94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E418-D8C0-4C4C-9D67-52B0133612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621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3AF418-5780-432B-17FC-CE2A35FE5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0CF534-CC68-9163-5FD2-CEC663EEA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88C500-EFAB-4EA9-74B3-0337ADEC7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5D82-E77E-43F2-89E1-538B006AEBB9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E673BB-3370-01F9-E122-78737D45E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10CF8-8894-5BB5-57A8-A4480BBA4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E418-D8C0-4C4C-9D67-52B0133612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63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BDE76-8360-7C16-43DC-F3337D7F3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2FDF29-D506-E390-279E-77A008904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4D4F71-C40A-15D1-05B0-CC4EC5839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5D82-E77E-43F2-89E1-538B006AEBB9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6909AD-351A-0934-1F18-DC1A4E463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E47656-CA7C-A274-88B7-722A255E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E418-D8C0-4C4C-9D67-52B0133612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441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C9AA89-FA32-CACD-38A3-4A6023847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8F34FF-310C-843F-88A3-969AD7F5E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667CC8-FE75-59AF-5BCF-82258766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5D82-E77E-43F2-89E1-538B006AEBB9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44CD5B-7A57-2E67-BBB6-B0F1246D6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CA9B49-EBDA-7827-F133-58772AAA7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E418-D8C0-4C4C-9D67-52B0133612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787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55864-2DA6-CAE7-F4BE-1946B0FBB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DEBA28-0ED8-7444-4432-9714D80B29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B9F4B1-4BE9-E36F-6F03-C48F39025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A5C6E4-6BE7-8653-A57F-A32C3BA5A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5D82-E77E-43F2-89E1-538B006AEBB9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43B2E7-1640-9476-6BCA-593FAC109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AC8D0A-39F8-2BC1-6740-9B824382B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E418-D8C0-4C4C-9D67-52B0133612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016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2A6FE-21D4-8C2D-7182-9FC46B773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BDAD0C-3090-45E9-26D3-E75FD02D9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11B986-FF88-4B14-0C49-7B9B3C4E5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D91210-1B50-9901-4D76-97596CC122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844C3A-5A51-B29D-50C4-E726E25829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79C088-8236-5B11-40A6-3B38B8C87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5D82-E77E-43F2-89E1-538B006AEBB9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4F6BFF-656D-EC25-6771-2D8349282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26360C-93D5-F87C-DA10-203A8E0C9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E418-D8C0-4C4C-9D67-52B0133612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635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57916-55B6-1478-BD27-FC8AE6D5E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115B91-6F6A-923A-4F08-AE11860EB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5D82-E77E-43F2-89E1-538B006AEBB9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CD51DF-C2D1-64CC-0B19-1F1C467E7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528900-D053-0961-D947-08CAD2C7E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E418-D8C0-4C4C-9D67-52B0133612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05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953FF7B-988A-7633-FD29-2B5A67A03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5D82-E77E-43F2-89E1-538B006AEBB9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8DE6A1-F96A-5340-0D35-2F457E040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07E47B-2182-F5E5-220F-D38C5AD4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E418-D8C0-4C4C-9D67-52B0133612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609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612B9-9232-3430-E7C1-5FD7CFA60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0BE20D-20C8-7806-BD21-FFA45C533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E732A5-424B-4431-4B4E-5A789C8CA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269163-7524-BAF3-2B5F-46E7CE5AB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5D82-E77E-43F2-89E1-538B006AEBB9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DEAFEB-887D-3CB6-4AF5-9088CB97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A50125-7C3F-434E-513E-5750F6FBB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E418-D8C0-4C4C-9D67-52B0133612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255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B3071-C938-176B-36A4-3FBEADA17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102E68-4285-C046-98A4-28FD7320F4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D080F6-06E6-91B8-8665-71E70206A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F13141-2180-1D47-0C83-C1873AA5B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5D82-E77E-43F2-89E1-538B006AEBB9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CB2492-8096-B410-4931-E9480A368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2DE60E-61DB-1AE6-7FE6-7EA4B91BE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E418-D8C0-4C4C-9D67-52B0133612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31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8023A2-FEFA-E611-59E0-FA947C59A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3B4655-7918-23F5-4AC2-51B88437A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811D96-C975-E27F-9769-D907B443F7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F5D82-E77E-43F2-89E1-538B006AEBB9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F07C38-A15D-9D2C-C661-ED6C2AC9AD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B37E3C-0720-4245-AB86-50F09A18FD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4E418-D8C0-4C4C-9D67-52B0133612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84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A495A6-CD62-D9E4-2EA2-CDF5F0438CBE}"/>
              </a:ext>
            </a:extLst>
          </p:cNvPr>
          <p:cNvSpPr txBox="1"/>
          <p:nvPr/>
        </p:nvSpPr>
        <p:spPr>
          <a:xfrm>
            <a:off x="306648" y="319086"/>
            <a:ext cx="50545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Axios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-AJAX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408C8B-39A6-6122-35D3-BA161B14409A}"/>
              </a:ext>
            </a:extLst>
          </p:cNvPr>
          <p:cNvSpPr txBox="1"/>
          <p:nvPr/>
        </p:nvSpPr>
        <p:spPr>
          <a:xfrm>
            <a:off x="3603172" y="4883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https://axios-http.com/kr/docs/intro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9E0876-CC17-14BF-6F34-E60107E71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7" y="1285520"/>
            <a:ext cx="8365670" cy="505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81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1036E9-F97F-CD33-61AA-6C79E601FD3E}"/>
              </a:ext>
            </a:extLst>
          </p:cNvPr>
          <p:cNvSpPr txBox="1"/>
          <p:nvPr/>
        </p:nvSpPr>
        <p:spPr>
          <a:xfrm>
            <a:off x="489857" y="1046006"/>
            <a:ext cx="10885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&lt;script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="https://cdn.jsdelivr.net/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npm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axios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dist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/axios.min.js"&gt;&lt;/script&gt;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C7D35C-E066-C5AD-8BF1-0E39B8700612}"/>
              </a:ext>
            </a:extLst>
          </p:cNvPr>
          <p:cNvSpPr txBox="1"/>
          <p:nvPr/>
        </p:nvSpPr>
        <p:spPr>
          <a:xfrm>
            <a:off x="306648" y="319086"/>
            <a:ext cx="50545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Axios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-AJAX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F40B6A-A912-8706-4D07-39AE4944A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22" y="1795462"/>
            <a:ext cx="884872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702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39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KoPubWorld돋움체 Bold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4</cp:revision>
  <dcterms:created xsi:type="dcterms:W3CDTF">2023-05-29T07:34:02Z</dcterms:created>
  <dcterms:modified xsi:type="dcterms:W3CDTF">2023-05-29T07:56:36Z</dcterms:modified>
</cp:coreProperties>
</file>