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71" r:id="rId2"/>
    <p:sldId id="23272" r:id="rId3"/>
    <p:sldId id="256" r:id="rId4"/>
    <p:sldId id="257" r:id="rId5"/>
    <p:sldId id="258" r:id="rId6"/>
    <p:sldId id="23273" r:id="rId7"/>
    <p:sldId id="259" r:id="rId8"/>
    <p:sldId id="260" r:id="rId9"/>
    <p:sldId id="261" r:id="rId10"/>
    <p:sldId id="23274" r:id="rId11"/>
    <p:sldId id="262" r:id="rId12"/>
    <p:sldId id="263" r:id="rId13"/>
    <p:sldId id="264" r:id="rId14"/>
    <p:sldId id="23275" r:id="rId15"/>
    <p:sldId id="265" r:id="rId16"/>
    <p:sldId id="23276" r:id="rId17"/>
    <p:sldId id="266" r:id="rId18"/>
    <p:sldId id="23280" r:id="rId19"/>
    <p:sldId id="23277" r:id="rId20"/>
    <p:sldId id="23278" r:id="rId21"/>
    <p:sldId id="23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FB36B-0AEC-A515-A871-35F24A84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172DF-F99A-1403-0DCB-BBE3C4609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922F5-F165-E6CF-EB07-4C7EB533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54B6C-6F3A-5920-1024-5FC3345E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0251B-78AF-1783-C9AE-A7E925E0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5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D758-2618-B0D8-4F56-E04012D3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E24F92-D85F-30E9-5A13-5EF641FA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A926F-D0D4-AA47-E583-3CDBEB1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810DD-DB15-D741-A3AD-4CD213C7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98119-BC4F-93F4-1357-CBA22B5D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D82D1-D303-2DEC-C44C-A4FACF36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68790-0ED8-1706-346F-21FAC935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E3FAD-2317-F86A-B762-926ADBF3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0380F-D963-3A6E-AFAB-5A887C42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70170-9E80-8C9F-8DDB-3B8EB88F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2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ACF7-CC67-F116-53B4-2A948D1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C409A-6B82-CC0C-FA80-69ABF50E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314C9-62FB-015C-BF18-2588B49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E6871-9BF8-38B9-1508-7972900F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304D0-E11C-ACAF-C80C-D455109C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5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79543-81A8-AA6C-BF61-A504628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A2E7E-8730-D93C-851D-9E00453B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7CB80-34D8-5ABE-0FB8-6B2CB709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D3D54-06C6-3067-3917-1632E85D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48078-52C2-F22C-9254-066AAB74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1405E-033C-EB32-5533-0506A409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5F3CF-AEF5-7174-7BD4-77B8FC5F4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A2F33-D610-083D-B18F-43327932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80F3D-0A63-BEDB-36EA-D83019B4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D9CE1-D8F6-279B-56D7-0D6FD08D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059F-1123-3504-7F70-F085BAB1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B3E-B19D-4824-BEDC-B1E1B86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ADB32-108B-D1B5-37ED-4701F105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FD8A1-68E5-2EA9-3DA0-9EC5574B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F4BD1C-56E9-F3B2-6307-028376F4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EADCF4-8C29-8128-AEF5-DDB2A7E3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5007C-96B8-DEF8-4145-82468D75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BB17F7-5A8B-8B68-E5CF-3AE4871F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F98067-44AD-4412-0181-FCFAA774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5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4A790-92E1-4074-CBD6-D91C2D66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1FA3A-93AC-4E53-A2F3-92442465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406FB9-1AA3-6337-5A3D-D83F39ED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8451B0-3074-E34B-6522-15D093F8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3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BD2C6-A464-98A0-F73E-D92BBC04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1DD711-755F-5B7C-7E89-B6AB2EDD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4A8FA-90A0-4280-4DAB-BBFC41E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2FA9-55BD-30E3-87DA-4B9C9095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CBC14-F749-A8D7-102D-4E2BC7A0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77905-D549-D255-AB4E-66A6CA65F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05439-DD1B-F836-CD9B-5748F961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5B96D-2DCC-F788-9DFC-5F64CE09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9C3A1-1BED-E80D-8A9D-4DF30E97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02FEB-EF8E-AE91-50B2-AAD29681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70312-AE47-9CD9-806F-3E3D714D0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FD9C8-DCD3-F3C8-199E-9BB66ECA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045A2-A4E4-D7AA-F944-2FDFE67B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118CC-CE7F-321F-480D-ABE87ECC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F1F83-BF8F-BB07-C483-EC0373ED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D0394-6202-9D37-E603-89FA28C4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47FC5-56B5-7260-0617-6C7C6D6D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395EF-D675-481F-22FA-DA46D6655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353C-6CDB-4886-902B-1B10C57F898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638C4-C343-0E95-1EE0-34EFDB126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2DACB-B793-13DB-7832-587446B2F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1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331-5.Fetch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57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Fetch-POST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8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POST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0D63-2D73-5F6D-0538-A1C7FB523840}"/>
              </a:ext>
            </a:extLst>
          </p:cNvPr>
          <p:cNvSpPr txBox="1"/>
          <p:nvPr/>
        </p:nvSpPr>
        <p:spPr>
          <a:xfrm>
            <a:off x="7081157" y="2086439"/>
            <a:ext cx="4898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method</a:t>
            </a:r>
            <a:r>
              <a:rPr lang="ko-KR" altLang="en-US" dirty="0"/>
              <a:t> 옵션을 </a:t>
            </a:r>
            <a:r>
              <a:rPr lang="ko-KR" altLang="en-US" dirty="0" err="1"/>
              <a:t>POST로</a:t>
            </a:r>
            <a:r>
              <a:rPr lang="ko-KR" altLang="en-US" dirty="0"/>
              <a:t> 지정해주고, </a:t>
            </a:r>
            <a:endParaRPr lang="en-US" altLang="ko-KR" dirty="0"/>
          </a:p>
          <a:p>
            <a:r>
              <a:rPr lang="ko-KR" altLang="en-US" dirty="0" err="1"/>
              <a:t>headers</a:t>
            </a:r>
            <a:r>
              <a:rPr lang="ko-KR" altLang="en-US" dirty="0"/>
              <a:t> 옵션을 통해 JSON </a:t>
            </a:r>
            <a:r>
              <a:rPr lang="ko-KR" altLang="en-US" dirty="0" err="1"/>
              <a:t>포멧을</a:t>
            </a:r>
            <a:r>
              <a:rPr lang="ko-KR" altLang="en-US" dirty="0"/>
              <a:t> 사용한다고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요청청</a:t>
            </a:r>
            <a:r>
              <a:rPr lang="ko-KR" altLang="en-US" dirty="0"/>
              <a:t> 전문을 JSON </a:t>
            </a:r>
            <a:r>
              <a:rPr lang="ko-KR" altLang="en-US" dirty="0" err="1"/>
              <a:t>포멧으로</a:t>
            </a:r>
            <a:r>
              <a:rPr lang="ko-KR" altLang="en-US" dirty="0"/>
              <a:t> </a:t>
            </a:r>
            <a:r>
              <a:rPr lang="ko-KR" altLang="en-US" dirty="0" err="1"/>
              <a:t>직렬화화여</a:t>
            </a:r>
            <a:r>
              <a:rPr lang="ko-KR" altLang="en-US" dirty="0"/>
              <a:t> 가장 중요한 </a:t>
            </a:r>
            <a:r>
              <a:rPr lang="ko-KR" altLang="en-US" dirty="0" err="1"/>
              <a:t>body</a:t>
            </a:r>
            <a:r>
              <a:rPr lang="ko-KR" altLang="en-US" dirty="0"/>
              <a:t> 옵션에 설정해줍니다.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BB2F-654F-CCA0-836E-78EC2A98EE66}"/>
              </a:ext>
            </a:extLst>
          </p:cNvPr>
          <p:cNvSpPr txBox="1"/>
          <p:nvPr/>
        </p:nvSpPr>
        <p:spPr>
          <a:xfrm>
            <a:off x="391885" y="1110083"/>
            <a:ext cx="10891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원격 </a:t>
            </a:r>
            <a:r>
              <a:rPr lang="ko-KR" altLang="en-US" dirty="0" err="1"/>
              <a:t>API에서</a:t>
            </a:r>
            <a:r>
              <a:rPr lang="ko-KR" altLang="en-US" dirty="0"/>
              <a:t> 관리하고 있는 데이터를 생성해야 한다면 요청 전문을 포함할 수 있는 POST 방식의 HTTP 통신을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D8FDA2-0BFB-DF34-D038-486FDB66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7" y="1959334"/>
            <a:ext cx="6299161" cy="36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POST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9FDA9-3FAF-F571-E98E-58C2B5091D71}"/>
              </a:ext>
            </a:extLst>
          </p:cNvPr>
          <p:cNvSpPr txBox="1"/>
          <p:nvPr/>
        </p:nvSpPr>
        <p:spPr>
          <a:xfrm>
            <a:off x="306647" y="1277035"/>
            <a:ext cx="6736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응답 객체를 통해 응답 코드가 201 </a:t>
            </a:r>
            <a:r>
              <a:rPr lang="ko-KR" altLang="en-US" dirty="0" err="1"/>
              <a:t>Created인</a:t>
            </a:r>
            <a:r>
              <a:rPr lang="ko-KR" altLang="en-US" dirty="0"/>
              <a:t> 것을 알 수 있습니다.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AD0740-5AB9-4B85-6F3F-12B2B940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7" y="2044472"/>
            <a:ext cx="11222990" cy="34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4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6502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POST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1E5F2F-66C9-0008-17C0-5D67DA3F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1" y="1272858"/>
            <a:ext cx="8059023" cy="517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5AA57-DA11-24C7-B374-0CADC0956B78}"/>
              </a:ext>
            </a:extLst>
          </p:cNvPr>
          <p:cNvSpPr txBox="1"/>
          <p:nvPr/>
        </p:nvSpPr>
        <p:spPr>
          <a:xfrm>
            <a:off x="8692243" y="1272858"/>
            <a:ext cx="3189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응답 객체의 </a:t>
            </a:r>
            <a:r>
              <a:rPr lang="ko-KR" altLang="en-US" dirty="0" err="1"/>
              <a:t>json</a:t>
            </a:r>
            <a:r>
              <a:rPr lang="ko-KR" altLang="en-US" dirty="0"/>
              <a:t>() 메서드를 호출하면 응답 전문을 객체 형태로 얻을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1429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Fetch-Put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PUT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C5A46-3270-34E0-0224-2C151FE5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7213"/>
            <a:ext cx="8539843" cy="51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3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Fetch-Delete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9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Delete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8F574-72A6-02B7-5981-163A6254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0" y="1420586"/>
            <a:ext cx="9344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사용자정의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7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60B4-7A76-A95F-E8FC-BF2F80F5B414}"/>
              </a:ext>
            </a:extLst>
          </p:cNvPr>
          <p:cNvSpPr txBox="1"/>
          <p:nvPr/>
        </p:nvSpPr>
        <p:spPr>
          <a:xfrm>
            <a:off x="353785" y="1207371"/>
            <a:ext cx="11451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fetch</a:t>
            </a:r>
            <a:r>
              <a:rPr lang="ko-KR" altLang="en-US" dirty="0"/>
              <a:t>() 함수는 사용법이 아주 간단하지만, 계속 </a:t>
            </a:r>
            <a:r>
              <a:rPr lang="ko-KR" altLang="en-US" dirty="0" err="1"/>
              <a:t>사용하다보면</a:t>
            </a:r>
            <a:r>
              <a:rPr lang="ko-KR" altLang="en-US" dirty="0"/>
              <a:t> 똑같은 코드가 반복된다는 것을 느끼실 것입니다. 예를 들어, 응답 </a:t>
            </a:r>
            <a:r>
              <a:rPr lang="ko-KR" altLang="en-US" dirty="0" err="1"/>
              <a:t>데이터을</a:t>
            </a:r>
            <a:r>
              <a:rPr lang="ko-KR" altLang="en-US" dirty="0"/>
              <a:t> 얻기 위해서 </a:t>
            </a:r>
            <a:r>
              <a:rPr lang="ko-KR" altLang="en-US" dirty="0" err="1"/>
              <a:t>response.json</a:t>
            </a:r>
            <a:r>
              <a:rPr lang="ko-KR" altLang="en-US" dirty="0"/>
              <a:t>()을 매번 호출하거나, 데이터를 보낼 때, HTTP 요청 헤더에 "</a:t>
            </a:r>
            <a:r>
              <a:rPr lang="ko-KR" altLang="en-US" dirty="0" err="1"/>
              <a:t>Content-Type</a:t>
            </a:r>
            <a:r>
              <a:rPr lang="ko-KR" altLang="en-US" dirty="0"/>
              <a:t>": "</a:t>
            </a:r>
            <a:r>
              <a:rPr lang="ko-KR" altLang="en-US" dirty="0" err="1"/>
              <a:t>application</a:t>
            </a:r>
            <a:r>
              <a:rPr lang="ko-KR" altLang="en-US" dirty="0"/>
              <a:t>/</a:t>
            </a:r>
            <a:r>
              <a:rPr lang="ko-KR" altLang="en-US" dirty="0" err="1"/>
              <a:t>json"로</a:t>
            </a:r>
            <a:r>
              <a:rPr lang="ko-KR" altLang="en-US" dirty="0"/>
              <a:t> 설정해주는 부분은 지루하게 느껴질 수 있습니다. 뿐만 아니라, 기존에 사용하시던 라이브러리와 비교해봤을 때, </a:t>
            </a:r>
            <a:r>
              <a:rPr lang="ko-KR" altLang="en-US" dirty="0" err="1"/>
              <a:t>fetch</a:t>
            </a:r>
            <a:r>
              <a:rPr lang="ko-KR" altLang="en-US" dirty="0"/>
              <a:t>() 함수의 </a:t>
            </a:r>
            <a:r>
              <a:rPr lang="ko-KR" altLang="en-US" dirty="0" err="1"/>
              <a:t>Promise</a:t>
            </a:r>
            <a:r>
              <a:rPr lang="ko-KR" altLang="en-US" dirty="0"/>
              <a:t> 기반의 </a:t>
            </a:r>
            <a:r>
              <a:rPr lang="ko-KR" altLang="en-US" dirty="0" err="1"/>
              <a:t>API가</a:t>
            </a:r>
            <a:r>
              <a:rPr lang="ko-KR" altLang="en-US" dirty="0"/>
              <a:t> 좀 투박하다고 느끼실 수도 있습니다.</a:t>
            </a:r>
          </a:p>
          <a:p>
            <a:endParaRPr lang="ko-KR" altLang="en-US" dirty="0"/>
          </a:p>
          <a:p>
            <a:r>
              <a:rPr lang="ko-KR" altLang="en-US" dirty="0"/>
              <a:t>이럴 때는 </a:t>
            </a:r>
            <a:r>
              <a:rPr lang="ko-KR" altLang="en-US" dirty="0" err="1"/>
              <a:t>fetch</a:t>
            </a:r>
            <a:r>
              <a:rPr lang="ko-KR" altLang="en-US" dirty="0"/>
              <a:t>() 함수를 직접 사용하시기 보다는, 본인 입맛에 맞게 별도의 함수나 모듈로 빼서 사용하시기를 </a:t>
            </a:r>
            <a:r>
              <a:rPr lang="ko-KR" altLang="en-US" dirty="0" err="1"/>
              <a:t>추천드립니다</a:t>
            </a:r>
            <a:r>
              <a:rPr lang="ko-KR" altLang="en-US" dirty="0"/>
              <a:t>. </a:t>
            </a:r>
            <a:r>
              <a:rPr lang="ko-KR" altLang="en-US" dirty="0" err="1"/>
              <a:t>저같은</a:t>
            </a:r>
            <a:r>
              <a:rPr lang="ko-KR" altLang="en-US" dirty="0"/>
              <a:t> 경우에는 프로젝트의 상황에 맞게 다음과 같이 </a:t>
            </a:r>
            <a:r>
              <a:rPr lang="ko-KR" altLang="en-US" dirty="0" err="1"/>
              <a:t>async</a:t>
            </a:r>
            <a:r>
              <a:rPr lang="ko-KR" altLang="en-US" dirty="0"/>
              <a:t>/</a:t>
            </a:r>
            <a:r>
              <a:rPr lang="ko-KR" altLang="en-US" dirty="0" err="1"/>
              <a:t>await</a:t>
            </a:r>
            <a:r>
              <a:rPr lang="ko-KR" altLang="en-US" dirty="0"/>
              <a:t> 키워드를 이용하여 HTTP 방식별로 비동기 함수를 작성하고 </a:t>
            </a:r>
            <a:r>
              <a:rPr lang="ko-KR" altLang="en-US" dirty="0" err="1"/>
              <a:t>모듈화하여</a:t>
            </a:r>
            <a:r>
              <a:rPr lang="ko-KR" altLang="en-US" dirty="0"/>
              <a:t> 사용하곤 합니다.</a:t>
            </a:r>
          </a:p>
        </p:txBody>
      </p:sp>
    </p:spTree>
    <p:extLst>
      <p:ext uri="{BB962C8B-B14F-4D97-AF65-F5344CB8AC3E}">
        <p14:creationId xmlns:p14="http://schemas.microsoft.com/office/powerpoint/2010/main" val="197634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8A58D7-50A2-A19E-1F46-378DFFE48A05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58603E-079E-9DA9-A089-8BB250173FDB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338-A6ED-2DAE-442E-D43573F8DBD2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fetch08.html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BB502-C94E-5BC5-8DE3-75A67522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8" y="1551214"/>
            <a:ext cx="5563614" cy="44250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CF554C-A215-9F44-9DDE-5B54C4B2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06" y="1551214"/>
            <a:ext cx="5304065" cy="20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2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66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98C8F-9348-3E4F-2A79-AA2B0D5CFD86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5C72A-63C8-6825-D35A-1F289C9B2D0B}"/>
              </a:ext>
            </a:extLst>
          </p:cNvPr>
          <p:cNvSpPr txBox="1"/>
          <p:nvPr/>
        </p:nvSpPr>
        <p:spPr>
          <a:xfrm>
            <a:off x="3897086" y="1681566"/>
            <a:ext cx="739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브라우저에서 </a:t>
            </a:r>
            <a:r>
              <a:rPr lang="ko-KR" altLang="en-US" dirty="0" err="1"/>
              <a:t>fetch</a:t>
            </a:r>
            <a:r>
              <a:rPr lang="ko-KR" altLang="en-US" dirty="0"/>
              <a:t>() 함수를 지원하기 이 전에는 클라이언트 단에서 직접 HTTP 요청하고 응답을 받는 게 상당히 복잡해서 이러한 라이브러리를 사용하는 것이 합리적이었습니다.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B227C-07D1-311D-C9B8-AA927C193D52}"/>
              </a:ext>
            </a:extLst>
          </p:cNvPr>
          <p:cNvSpPr txBox="1"/>
          <p:nvPr/>
        </p:nvSpPr>
        <p:spPr>
          <a:xfrm>
            <a:off x="609600" y="4018394"/>
            <a:ext cx="11152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하지만 요즘에는 굳이 이러한 라이브러리의 </a:t>
            </a:r>
            <a:r>
              <a:rPr lang="ko-KR" altLang="en-US" dirty="0" err="1"/>
              <a:t>도움없이도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브라우저에서 내장된 </a:t>
            </a:r>
            <a:r>
              <a:rPr lang="ko-KR" altLang="en-US" dirty="0" err="1">
                <a:solidFill>
                  <a:srgbClr val="FF0000"/>
                </a:solidFill>
              </a:rPr>
              <a:t>fetch</a:t>
            </a:r>
            <a:r>
              <a:rPr lang="ko-KR" altLang="en-US" dirty="0">
                <a:solidFill>
                  <a:srgbClr val="FF0000"/>
                </a:solidFill>
              </a:rPr>
              <a:t>() 함수를 </a:t>
            </a:r>
            <a:r>
              <a:rPr lang="ko-KR" altLang="en-US" dirty="0"/>
              <a:t>이용하면 대부분의 경우 충분하기 때문에 오히려 이러한 라이브러리를 사용하는 것이 자바스크립트 번들(</a:t>
            </a:r>
            <a:r>
              <a:rPr lang="ko-KR" altLang="en-US" dirty="0" err="1"/>
              <a:t>bundle</a:t>
            </a:r>
            <a:r>
              <a:rPr lang="ko-KR" altLang="en-US" dirty="0"/>
              <a:t>) 파일의 크기만 늘려서 낭비가 될 수 있습니다.</a:t>
            </a:r>
          </a:p>
        </p:txBody>
      </p:sp>
      <p:pic>
        <p:nvPicPr>
          <p:cNvPr id="1026" name="Picture 2" descr="jQuery - jQuery 기본과 사용방법 :: 졔하네 가족 이야기">
            <a:extLst>
              <a:ext uri="{FF2B5EF4-FFF2-40B4-BE49-F238E27FC236}">
                <a16:creationId xmlns:a16="http://schemas.microsoft.com/office/drawing/2014/main" id="{0FA4CD98-A054-7FFD-0F0C-EA3255E4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" y="1405868"/>
            <a:ext cx="2475577" cy="13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xios란? / Axios 사용 및 서버 통신 해보기!">
            <a:extLst>
              <a:ext uri="{FF2B5EF4-FFF2-40B4-BE49-F238E27FC236}">
                <a16:creationId xmlns:a16="http://schemas.microsoft.com/office/drawing/2014/main" id="{368AE35E-D56F-466B-2163-7D1C802F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" y="2855300"/>
            <a:ext cx="2673123" cy="7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A39D6-AEFF-79E2-396A-93EB1F214410}"/>
              </a:ext>
            </a:extLst>
          </p:cNvPr>
          <p:cNvSpPr txBox="1"/>
          <p:nvPr/>
        </p:nvSpPr>
        <p:spPr>
          <a:xfrm>
            <a:off x="713013" y="5747575"/>
            <a:ext cx="871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안타깝게도 인터넷 </a:t>
            </a:r>
            <a:r>
              <a:rPr lang="ko-KR" altLang="en-US" sz="1400" dirty="0">
                <a:solidFill>
                  <a:srgbClr val="FF0000"/>
                </a:solidFill>
              </a:rPr>
              <a:t>익스플로러</a:t>
            </a:r>
            <a:r>
              <a:rPr lang="ko-KR" altLang="en-US" sz="1400" dirty="0"/>
              <a:t>에서는 </a:t>
            </a:r>
            <a:r>
              <a:rPr lang="ko-KR" altLang="en-US" sz="1400" dirty="0" err="1"/>
              <a:t>fetch</a:t>
            </a:r>
            <a:r>
              <a:rPr lang="ko-KR" altLang="en-US" sz="1400" dirty="0"/>
              <a:t>() 함수를 지원하지 않으니 </a:t>
            </a:r>
            <a:r>
              <a:rPr lang="ko-KR" altLang="en-US" sz="1400" dirty="0" err="1"/>
              <a:t>참고하셔셔</a:t>
            </a:r>
            <a:r>
              <a:rPr lang="ko-KR" altLang="en-US" sz="1400" dirty="0"/>
              <a:t> 사용하시길 바랍니다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2025A-68C4-1E6F-B941-F51C38193894}"/>
              </a:ext>
            </a:extLst>
          </p:cNvPr>
          <p:cNvSpPr/>
          <p:nvPr/>
        </p:nvSpPr>
        <p:spPr>
          <a:xfrm>
            <a:off x="486454" y="5615584"/>
            <a:ext cx="128589" cy="9609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CA2AE-CA09-A930-4E3A-4E2A1523C503}"/>
              </a:ext>
            </a:extLst>
          </p:cNvPr>
          <p:cNvSpPr/>
          <p:nvPr/>
        </p:nvSpPr>
        <p:spPr>
          <a:xfrm>
            <a:off x="486453" y="5615585"/>
            <a:ext cx="11346317" cy="9609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6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9453B-B64A-7F99-BE9D-48AB6F7C2F83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BE1C78-7949-E2E4-CB63-F903F908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4" y="2713059"/>
            <a:ext cx="11304939" cy="1431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E630DB-0FA6-B057-DB63-94A2DE4FAA95}"/>
              </a:ext>
            </a:extLst>
          </p:cNvPr>
          <p:cNvSpPr txBox="1"/>
          <p:nvPr/>
        </p:nvSpPr>
        <p:spPr>
          <a:xfrm>
            <a:off x="435428" y="1719388"/>
            <a:ext cx="11212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fetch</a:t>
            </a:r>
            <a:r>
              <a:rPr lang="ko-KR" altLang="en-US" sz="2000" dirty="0"/>
              <a:t>() 함수는 첫번째 인자로 URL, 두번째 인자로 옵션 객체를 받고, </a:t>
            </a:r>
            <a:r>
              <a:rPr lang="ko-KR" altLang="en-US" sz="2000" dirty="0" err="1"/>
              <a:t>Promise</a:t>
            </a:r>
            <a:r>
              <a:rPr lang="ko-KR" altLang="en-US" sz="2000" dirty="0"/>
              <a:t> 타입의 객체를 반환합니다.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C14C0-2C3E-0D57-A6D1-558FA2AD96F7}"/>
              </a:ext>
            </a:extLst>
          </p:cNvPr>
          <p:cNvSpPr txBox="1"/>
          <p:nvPr/>
        </p:nvSpPr>
        <p:spPr>
          <a:xfrm>
            <a:off x="386441" y="4654620"/>
            <a:ext cx="113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반환된 객체는, API 호출이 성공했을 경우에는 응답(</a:t>
            </a:r>
            <a:r>
              <a:rPr lang="ko-KR" altLang="en-US" dirty="0" err="1"/>
              <a:t>response</a:t>
            </a:r>
            <a:r>
              <a:rPr lang="ko-KR" altLang="en-US" dirty="0"/>
              <a:t>) 객체를 </a:t>
            </a:r>
            <a:r>
              <a:rPr lang="ko-KR" altLang="en-US" dirty="0" err="1"/>
              <a:t>resolve하고</a:t>
            </a:r>
            <a:r>
              <a:rPr lang="ko-KR" altLang="en-US" dirty="0"/>
              <a:t>, 실패했을 경우에는 예외(</a:t>
            </a:r>
            <a:r>
              <a:rPr lang="ko-KR" altLang="en-US" dirty="0" err="1"/>
              <a:t>error</a:t>
            </a:r>
            <a:r>
              <a:rPr lang="ko-KR" altLang="en-US" dirty="0"/>
              <a:t>) 객체를 </a:t>
            </a:r>
            <a:r>
              <a:rPr lang="ko-KR" altLang="en-US" dirty="0" err="1"/>
              <a:t>reject합니다</a:t>
            </a:r>
            <a:r>
              <a:rPr lang="ko-KR" alt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86FFE-5FE1-048C-1995-4C285DE7D11C}"/>
              </a:ext>
            </a:extLst>
          </p:cNvPr>
          <p:cNvSpPr txBox="1"/>
          <p:nvPr/>
        </p:nvSpPr>
        <p:spPr>
          <a:xfrm>
            <a:off x="615043" y="5615584"/>
            <a:ext cx="10189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참고로 </a:t>
            </a:r>
            <a:r>
              <a:rPr lang="ko-KR" altLang="en-US" dirty="0" err="1"/>
              <a:t>fetch</a:t>
            </a:r>
            <a:r>
              <a:rPr lang="ko-KR" altLang="en-US" dirty="0"/>
              <a:t>() 함수는 엄밀히 말해, 브라우저의 </a:t>
            </a:r>
            <a:r>
              <a:rPr lang="ko-KR" altLang="en-US" dirty="0" err="1"/>
              <a:t>window</a:t>
            </a:r>
            <a:r>
              <a:rPr lang="ko-KR" altLang="en-US" dirty="0"/>
              <a:t> 객체에 소속되어 있기 때문에 </a:t>
            </a:r>
            <a:r>
              <a:rPr lang="ko-KR" altLang="en-US" dirty="0" err="1">
                <a:solidFill>
                  <a:srgbClr val="FF0000"/>
                </a:solidFill>
              </a:rPr>
              <a:t>window.</a:t>
            </a:r>
            <a:r>
              <a:rPr lang="ko-KR" altLang="en-US" dirty="0" err="1"/>
              <a:t>fetch</a:t>
            </a:r>
            <a:r>
              <a:rPr lang="ko-KR" altLang="en-US" dirty="0"/>
              <a:t>()로 사용되기도 합니다.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67BA08-E835-2933-8695-DF2FCE8F5281}"/>
              </a:ext>
            </a:extLst>
          </p:cNvPr>
          <p:cNvSpPr/>
          <p:nvPr/>
        </p:nvSpPr>
        <p:spPr>
          <a:xfrm>
            <a:off x="486454" y="5615584"/>
            <a:ext cx="128589" cy="9609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688CC7-F8B8-C9FF-EFFB-FF7A7BD04C55}"/>
              </a:ext>
            </a:extLst>
          </p:cNvPr>
          <p:cNvSpPr/>
          <p:nvPr/>
        </p:nvSpPr>
        <p:spPr>
          <a:xfrm>
            <a:off x="486453" y="5615585"/>
            <a:ext cx="11346317" cy="9609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28BDA-C2A0-D12C-A92D-6427781B7B7E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옵션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6DC16-4DF0-988A-70C9-289CDB9645F7}"/>
              </a:ext>
            </a:extLst>
          </p:cNvPr>
          <p:cNvSpPr txBox="1"/>
          <p:nvPr/>
        </p:nvSpPr>
        <p:spPr>
          <a:xfrm>
            <a:off x="381000" y="1231650"/>
            <a:ext cx="11250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옵션(</a:t>
            </a:r>
            <a:r>
              <a:rPr lang="ko-KR" altLang="en-US" dirty="0" err="1"/>
              <a:t>options</a:t>
            </a:r>
            <a:r>
              <a:rPr lang="ko-KR" altLang="en-US" dirty="0"/>
              <a:t>) 객체에는 HTTP 방식(</a:t>
            </a:r>
            <a:r>
              <a:rPr lang="ko-KR" altLang="en-US" dirty="0" err="1"/>
              <a:t>method</a:t>
            </a:r>
            <a:r>
              <a:rPr lang="ko-KR" altLang="en-US" dirty="0"/>
              <a:t>), HTTP 요청 헤더(</a:t>
            </a:r>
            <a:r>
              <a:rPr lang="ko-KR" altLang="en-US" dirty="0" err="1"/>
              <a:t>headers</a:t>
            </a:r>
            <a:r>
              <a:rPr lang="ko-KR" altLang="en-US" dirty="0"/>
              <a:t>), HTTP 요청 전문(</a:t>
            </a:r>
            <a:r>
              <a:rPr lang="ko-KR" altLang="en-US" dirty="0" err="1"/>
              <a:t>body</a:t>
            </a:r>
            <a:r>
              <a:rPr lang="ko-KR" altLang="en-US" dirty="0"/>
              <a:t>) 등을 설정해줄 수 있습니다. 응답(</a:t>
            </a:r>
            <a:r>
              <a:rPr lang="ko-KR" altLang="en-US" dirty="0" err="1"/>
              <a:t>response</a:t>
            </a:r>
            <a:r>
              <a:rPr lang="ko-KR" altLang="en-US" dirty="0"/>
              <a:t>) 객체로 </a:t>
            </a:r>
            <a:r>
              <a:rPr lang="ko-KR" altLang="en-US" dirty="0" err="1"/>
              <a:t>부터는</a:t>
            </a:r>
            <a:r>
              <a:rPr lang="ko-KR" altLang="en-US" dirty="0"/>
              <a:t> HTTP 응답 상태(</a:t>
            </a:r>
            <a:r>
              <a:rPr lang="ko-KR" altLang="en-US" dirty="0" err="1"/>
              <a:t>status</a:t>
            </a:r>
            <a:r>
              <a:rPr lang="ko-KR" altLang="en-US" dirty="0"/>
              <a:t>), HTTP 응답 헤더(</a:t>
            </a:r>
            <a:r>
              <a:rPr lang="ko-KR" altLang="en-US" dirty="0" err="1"/>
              <a:t>headers</a:t>
            </a:r>
            <a:r>
              <a:rPr lang="ko-KR" altLang="en-US" dirty="0"/>
              <a:t>), HTTP 응답 전문(</a:t>
            </a:r>
            <a:r>
              <a:rPr lang="ko-KR" altLang="en-US" dirty="0" err="1"/>
              <a:t>body</a:t>
            </a:r>
            <a:r>
              <a:rPr lang="ko-KR" altLang="en-US" dirty="0"/>
              <a:t>) 등을 읽어올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81637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Fetch-GET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A3823-173F-0D7D-82F6-0C65AE099BC2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9F6E1-9007-BD1D-30C1-BE3955E99A27}"/>
              </a:ext>
            </a:extLst>
          </p:cNvPr>
          <p:cNvSpPr txBox="1"/>
          <p:nvPr/>
        </p:nvSpPr>
        <p:spPr>
          <a:xfrm>
            <a:off x="306648" y="2376411"/>
            <a:ext cx="10548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fetch</a:t>
            </a:r>
            <a:r>
              <a:rPr lang="ko-KR" altLang="en-US" dirty="0"/>
              <a:t>() 함수는 디폴트로 GET 방식으로 작동하고 GET 방식은 요청 전문을 받지 않기 때문에 옵션 인자가 필요가 없습니다.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A31E-09BD-4363-2DE1-105885626D74}"/>
              </a:ext>
            </a:extLst>
          </p:cNvPr>
          <p:cNvSpPr txBox="1"/>
          <p:nvPr/>
        </p:nvSpPr>
        <p:spPr>
          <a:xfrm>
            <a:off x="306648" y="1321555"/>
            <a:ext cx="10932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원격 </a:t>
            </a:r>
            <a:r>
              <a:rPr lang="ko-KR" altLang="en-US" dirty="0" err="1"/>
              <a:t>API에</a:t>
            </a:r>
            <a:r>
              <a:rPr lang="ko-KR" altLang="en-US" dirty="0"/>
              <a:t> 있는 데이터를 가져올 때 쓰이는 GET 방식의 HTTP 통신을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50003E-018A-7674-65DA-EE888F69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46" y="3628344"/>
            <a:ext cx="9086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8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54B27-5FB7-1A55-F115-2B4939097CB3}"/>
              </a:ext>
            </a:extLst>
          </p:cNvPr>
          <p:cNvSpPr txBox="1"/>
          <p:nvPr/>
        </p:nvSpPr>
        <p:spPr>
          <a:xfrm>
            <a:off x="7478486" y="1445414"/>
            <a:ext cx="4348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응답 객체를 통해 응답 상태가 200 </a:t>
            </a:r>
            <a:r>
              <a:rPr lang="ko-KR" altLang="en-US" dirty="0" err="1"/>
              <a:t>OK인</a:t>
            </a:r>
            <a:r>
              <a:rPr lang="ko-KR" altLang="en-US" dirty="0"/>
              <a:t> 것을 금방 알 수 있습니다.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92531-839A-CFAD-16F4-4234278D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5414"/>
            <a:ext cx="6571699" cy="374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7B6D4-4FA1-96B0-00F1-9604C1A641AF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818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67E39-9BF5-3DC0-23F6-0BEDFD158812}"/>
              </a:ext>
            </a:extLst>
          </p:cNvPr>
          <p:cNvSpPr txBox="1"/>
          <p:nvPr/>
        </p:nvSpPr>
        <p:spPr>
          <a:xfrm>
            <a:off x="383722" y="4511023"/>
            <a:ext cx="4470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대부분의 REST </a:t>
            </a:r>
            <a:r>
              <a:rPr lang="ko-KR" altLang="en-US" dirty="0" err="1"/>
              <a:t>API들은</a:t>
            </a:r>
            <a:r>
              <a:rPr lang="ko-KR" altLang="en-US" dirty="0"/>
              <a:t> JSON 형태의 데이터를 응답하기 때문에, 응답(</a:t>
            </a:r>
            <a:r>
              <a:rPr lang="ko-KR" altLang="en-US" dirty="0" err="1"/>
              <a:t>response</a:t>
            </a:r>
            <a:r>
              <a:rPr lang="ko-KR" altLang="en-US" dirty="0"/>
              <a:t>) 객체는 </a:t>
            </a:r>
            <a:r>
              <a:rPr lang="ko-KR" altLang="en-US" dirty="0" err="1"/>
              <a:t>json</a:t>
            </a:r>
            <a:r>
              <a:rPr lang="ko-KR" altLang="en-US" dirty="0"/>
              <a:t>() 메서드를 제공합니다.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783F82-0E99-C4B5-FC61-691538BA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44" y="1304813"/>
            <a:ext cx="10513074" cy="2625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9CE64-B29A-841B-B332-D487CD00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78" y="4331153"/>
            <a:ext cx="7200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7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559</Words>
  <Application>Microsoft Office PowerPoint</Application>
  <PresentationFormat>와이드스크린</PresentationFormat>
  <Paragraphs>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KoPubWorld돋움체 Bold</vt:lpstr>
      <vt:lpstr>맑은 고딕</vt:lpstr>
      <vt:lpstr>Arial</vt:lpstr>
      <vt:lpstr>Office 테마</vt:lpstr>
      <vt:lpstr>PowerPoint 프레젠테이션</vt:lpstr>
      <vt:lpstr>01[HTML+CSS+ JAVASCRIPT] Fetch</vt:lpstr>
      <vt:lpstr>PowerPoint 프레젠테이션</vt:lpstr>
      <vt:lpstr>PowerPoint 프레젠테이션</vt:lpstr>
      <vt:lpstr>PowerPoint 프레젠테이션</vt:lpstr>
      <vt:lpstr>02[HTML+CSS+ JAVASCRIPT] Fetch-GET</vt:lpstr>
      <vt:lpstr>PowerPoint 프레젠테이션</vt:lpstr>
      <vt:lpstr>PowerPoint 프레젠테이션</vt:lpstr>
      <vt:lpstr>PowerPoint 프레젠테이션</vt:lpstr>
      <vt:lpstr>03[HTML+CSS+ JAVASCRIPT] Fetch-POST</vt:lpstr>
      <vt:lpstr>PowerPoint 프레젠테이션</vt:lpstr>
      <vt:lpstr>PowerPoint 프레젠테이션</vt:lpstr>
      <vt:lpstr>PowerPoint 프레젠테이션</vt:lpstr>
      <vt:lpstr>04[HTML+CSS+ JAVASCRIPT] Fetch-Put</vt:lpstr>
      <vt:lpstr>PowerPoint 프레젠테이션</vt:lpstr>
      <vt:lpstr>05[HTML+CSS+ JAVASCRIPT] Fetch-Delete</vt:lpstr>
      <vt:lpstr>PowerPoint 프레젠테이션</vt:lpstr>
      <vt:lpstr>06[HTML+CSS+ JAVASCRIPT] 사용자정의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12</cp:revision>
  <dcterms:created xsi:type="dcterms:W3CDTF">2023-05-29T05:49:22Z</dcterms:created>
  <dcterms:modified xsi:type="dcterms:W3CDTF">2023-05-30T04:51:40Z</dcterms:modified>
</cp:coreProperties>
</file>