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73" r:id="rId2"/>
    <p:sldId id="23259" r:id="rId3"/>
    <p:sldId id="23260" r:id="rId4"/>
    <p:sldId id="23262" r:id="rId5"/>
    <p:sldId id="23263" r:id="rId6"/>
    <p:sldId id="23264" r:id="rId7"/>
    <p:sldId id="23265" r:id="rId8"/>
    <p:sldId id="23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1DDCB-027C-E8AB-AB7C-68BAF3C67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DB6338-6755-A16B-B826-61304FBEB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7015C8-E303-9E87-8301-F6369228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895E1-5A77-386C-BBC5-F3A1F8128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A6801-8534-9E84-446B-62EBE2BB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0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C9B60-A118-3584-F83A-C7C521E5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FA1B3-175C-3EE0-9F2A-38324F0E3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B96DF-C670-8EC4-D6A6-2992C5C9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B8272-56E6-04C6-F912-C269448B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C05A8B-3F73-8814-691B-4DEDCF41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24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B6F119-BF03-EAD1-9039-DD60C6F55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67FF7F-2EA0-70EE-5885-37F7B545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AE9A-D927-16D7-2567-B36A56357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CDEF1-2AA3-DA4B-D5C4-8CB84989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2DC218-FB2A-851E-927F-0AAF660C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3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D67C1-4934-F239-78EB-391D497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DD75E-0C6D-4C3B-3094-FFD81D373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2AA8C-A8B4-7508-58CB-9B9DD4CB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1B2E5-D8F3-486C-D86E-4036581B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9F7AE-D6B6-1E72-1863-A287E21E1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92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2C1AB-8193-40A9-5009-86F5DCD0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F04EF-4EA4-0391-C1EE-EA8CEEDC8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EFB37-9365-0F41-D448-2D41AAB5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E9851-05C2-3060-3005-0954B772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5C4215-A155-5374-84C1-F76BAF90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2DF53-F3E1-9BEF-BEA0-05244ABB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C57D2-FC9A-0E6D-F5B9-B0F16E462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3B61D-16CC-3C84-F0EA-C4DDC77B3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0234-08DA-5059-3828-C2307EF7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FC7047-2E3E-E7EA-2E7C-2B95A477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57A101-ED8E-B765-6DAC-A7BA9D7C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55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7DD62-35A3-09AC-085D-866434E5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D4282-6360-9084-91CD-E241B202A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70496-0DEC-4D59-9F52-113A789B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879B4D-6243-A9B4-62B0-605EE846F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3F1F94-1DC3-F345-DADB-FACAF610F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AD9EE0-7870-A6D8-C862-8128BF81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50A6B7-D220-9E81-75B7-23B463FB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192C1E-E21F-17EC-95BB-CDE28869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97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2B12E-E495-72FA-3146-9912D822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AED7D5-A3DF-4FD9-ED81-B096D796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AB5CC1-420E-53D4-F71D-3EEF6F61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E885AD-3801-5751-132C-8EBB7F8B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8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BF1098-97B8-3E1D-7E18-509907B4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9BF488-F756-4210-90A5-73E3DCF4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8C6E73-A411-BE4A-96D4-322D3AEE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8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AEBD1-0F8A-88CB-5F83-69AC9476D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7FA40-0B83-7C7C-BCA1-8F15DA8E1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C818D-8F72-B973-56B9-1CE2F9C43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9229D-DD7B-DA1E-1268-125F0949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CEB06-7BB2-F571-1FCE-A02BA155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758A8-877A-7178-C91F-69B92892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01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01EA7-3B54-5175-2321-FC3E93AF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B0385-7D83-9032-4CC4-6F65182B2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F471AF-E204-E693-D7B4-E939E07D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86667-7C74-5943-B14E-0FABE7D8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F46FB4-0871-1BC5-B39D-C95BB3B0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DFAAA6-B13A-FDFC-CDD6-5EE4DAFC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8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A6B011-E827-BBEF-7859-68E9215F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2AF338-2273-0F5B-7010-24AD88B6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10F61-1F4B-A5DE-235B-F1987A161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30E24-D4EB-4D94-A725-9E8CA52A84A9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ED777-8024-D02F-5396-27029BB70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3D74F-CE0E-539B-C67F-FB8230BFD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72AE7-3723-472D-BE38-B708E4C7F0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5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>
                <a:solidFill>
                  <a:schemeClr val="bg1"/>
                </a:solidFill>
              </a:rPr>
              <a:t>0</a:t>
            </a:r>
            <a:r>
              <a:rPr lang="en-US" sz="7500" spc="-44" baseline="-2222">
                <a:solidFill>
                  <a:schemeClr val="bg1"/>
                </a:solidFill>
              </a:rPr>
              <a:t>3</a:t>
            </a:r>
            <a:r>
              <a:rPr sz="1200" b="0" spc="-35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lang="ko-KR" altLang="en-US" sz="1200" b="0" spc="-1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>
                <a:solidFill>
                  <a:schemeClr val="bg1"/>
                </a:solidFill>
              </a:rPr>
              <a:t>fetch</a:t>
            </a:r>
            <a:endParaRPr lang="ko-KR" altLang="en-US"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4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B8650-C904-B0D7-7021-D9D6A836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서버에서 자료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84084-DF04-A79E-BA95-8650CC325365}"/>
              </a:ext>
            </a:extLst>
          </p:cNvPr>
          <p:cNvSpPr txBox="1"/>
          <p:nvPr/>
        </p:nvSpPr>
        <p:spPr>
          <a:xfrm>
            <a:off x="717239" y="1384661"/>
            <a:ext cx="609600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‘</a:t>
            </a:r>
            <a:r>
              <a:rPr lang="en-US" altLang="ko-KR" sz="1600" dirty="0">
                <a:latin typeface="+mn-ea"/>
                <a:hlinkClick r:id="rId2"/>
              </a:rPr>
              <a:t>jsonplaceholder.typicode.com</a:t>
            </a:r>
            <a:r>
              <a:rPr lang="en-US" altLang="ko-KR" sz="1600" dirty="0">
                <a:latin typeface="+mn-ea"/>
              </a:rPr>
              <a:t>’</a:t>
            </a:r>
            <a:r>
              <a:rPr lang="ko-KR" altLang="en-US" sz="1600" dirty="0">
                <a:latin typeface="+mn-ea"/>
              </a:rPr>
              <a:t>에 접속한 후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[/users]</a:t>
            </a:r>
            <a:r>
              <a:rPr lang="ko-KR" altLang="en-US" sz="1600" dirty="0"/>
              <a:t> 클릭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99E8A5-63EF-7391-C95B-37C6DF4E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279" y="1384661"/>
            <a:ext cx="4483782" cy="62309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A2204E-10B5-788A-DC93-C580DFC2B5B6}"/>
              </a:ext>
            </a:extLst>
          </p:cNvPr>
          <p:cNvSpPr txBox="1"/>
          <p:nvPr/>
        </p:nvSpPr>
        <p:spPr>
          <a:xfrm>
            <a:off x="1960321" y="2716319"/>
            <a:ext cx="4393609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열 명의 사용자 정보가 들어 있는 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JSON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자료</a:t>
            </a:r>
            <a:endParaRPr lang="en-US" altLang="ko-KR" sz="1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id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와 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name, username </a:t>
            </a:r>
            <a:r>
              <a:rPr lang="ko-KR" altLang="en-US" sz="1400" dirty="0">
                <a:solidFill>
                  <a:schemeClr val="accent1"/>
                </a:solidFill>
                <a:latin typeface="+mn-ea"/>
              </a:rPr>
              <a:t>등 여러 속성이 있다</a:t>
            </a:r>
            <a:r>
              <a:rPr lang="en-US" altLang="ko-KR" sz="1400" dirty="0">
                <a:solidFill>
                  <a:schemeClr val="accent1"/>
                </a:solidFill>
                <a:latin typeface="+mn-ea"/>
              </a:rPr>
              <a:t>. </a:t>
            </a:r>
            <a:endParaRPr lang="ko-KR" altLang="en-US" sz="1400" dirty="0">
              <a:solidFill>
                <a:schemeClr val="accent1"/>
              </a:solidFill>
              <a:latin typeface="+mn-ea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61FCB34-5954-9778-8774-210359FDBBB7}"/>
              </a:ext>
            </a:extLst>
          </p:cNvPr>
          <p:cNvCxnSpPr>
            <a:cxnSpLocks/>
          </p:cNvCxnSpPr>
          <p:nvPr/>
        </p:nvCxnSpPr>
        <p:spPr>
          <a:xfrm>
            <a:off x="5848952" y="3125804"/>
            <a:ext cx="673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4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47026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fetch</a:t>
            </a:r>
            <a:r>
              <a:rPr lang="ko-KR" altLang="en-US" sz="2000" b="1" dirty="0">
                <a:latin typeface="+mn-ea"/>
              </a:rPr>
              <a:t>를 사용해 자료 가져오기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679269" y="1220765"/>
            <a:ext cx="8725989" cy="15318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'https://jsonplaceholder.typicode.com/users';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.then(response =&gt;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.then(users =&gt; console.log(users));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5E3EA-C22E-1C25-D162-38B5AF825F6B}"/>
              </a:ext>
            </a:extLst>
          </p:cNvPr>
          <p:cNvSpPr txBox="1"/>
          <p:nvPr/>
        </p:nvSpPr>
        <p:spPr>
          <a:xfrm>
            <a:off x="853440" y="3074126"/>
            <a:ext cx="555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콘솔 창에서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43169D-B849-479A-AC45-9680D848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06" y="3561809"/>
            <a:ext cx="5876971" cy="28259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710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7015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async</a:t>
            </a:r>
            <a:r>
              <a:rPr lang="ko-KR" altLang="en-US" sz="2000" b="1" dirty="0">
                <a:latin typeface="+mn-ea"/>
              </a:rPr>
              <a:t>와 </a:t>
            </a:r>
            <a:r>
              <a:rPr lang="en-US" altLang="ko-KR" sz="2000" b="1" dirty="0">
                <a:latin typeface="+mn-ea"/>
              </a:rPr>
              <a:t>await </a:t>
            </a:r>
            <a:r>
              <a:rPr lang="ko-KR" altLang="en-US" sz="2000" b="1" dirty="0">
                <a:latin typeface="+mn-ea"/>
              </a:rPr>
              <a:t>사용하기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679269" y="818607"/>
            <a:ext cx="10894422" cy="39786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const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'https://jsonplaceholder.typicode.com/users';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fetch(</a:t>
            </a:r>
            <a:r>
              <a:rPr lang="en-US" altLang="ko-KR" sz="1400" b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.then(response =&gt; </a:t>
            </a:r>
            <a:r>
              <a:rPr lang="en-US" altLang="ko-KR" sz="1400" b="0" strike="sngStrike" dirty="0" err="1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400" b="0" strike="sngStrike" dirty="0">
                <a:solidFill>
                  <a:schemeClr val="bg1">
                    <a:lumMod val="50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.then(users =&gt;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const response = await fetch(</a:t>
            </a: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users = await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response.json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console.log(users);</a:t>
            </a: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});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dirty="0">
                <a:solidFill>
                  <a:srgbClr val="C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  <a:endParaRPr lang="en-US" altLang="ko-KR" sz="1600" b="0" dirty="0">
              <a:solidFill>
                <a:srgbClr val="C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BF91-321B-8551-E481-E0CEF8A232EF}"/>
              </a:ext>
            </a:extLst>
          </p:cNvPr>
          <p:cNvSpPr txBox="1"/>
          <p:nvPr/>
        </p:nvSpPr>
        <p:spPr>
          <a:xfrm>
            <a:off x="4724401" y="1280160"/>
            <a:ext cx="2952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fetch()</a:t>
            </a:r>
            <a:r>
              <a:rPr lang="ko-KR" altLang="en-US" sz="1400" dirty="0">
                <a:solidFill>
                  <a:schemeClr val="accent1"/>
                </a:solidFill>
              </a:rPr>
              <a:t> 구문 삭제하기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05CB4C-2E99-4004-3F93-35D51094FA54}"/>
              </a:ext>
            </a:extLst>
          </p:cNvPr>
          <p:cNvCxnSpPr/>
          <p:nvPr/>
        </p:nvCxnSpPr>
        <p:spPr>
          <a:xfrm flipH="1">
            <a:off x="4162698" y="1419497"/>
            <a:ext cx="49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D8E1E36-D2A3-25CF-7823-5FFC26A5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11" y="3887709"/>
            <a:ext cx="8804802" cy="274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70153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가져온 자료를 웹 브라우저 창에 표시하기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A3032-97E2-90B0-7256-6FB4104A6527}"/>
              </a:ext>
            </a:extLst>
          </p:cNvPr>
          <p:cNvSpPr txBox="1"/>
          <p:nvPr/>
        </p:nvSpPr>
        <p:spPr>
          <a:xfrm>
            <a:off x="592182" y="670175"/>
            <a:ext cx="8725989" cy="55944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async function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  ……</a:t>
            </a: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display(users)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result =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("#result");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string = "";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users.forEach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(user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string += `&lt;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&gt;&lt;li&gt;${user.name}&lt;/li&gt;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&lt;li&gt;${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user.username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&lt;li&gt;${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user.email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}&lt;/li&gt;&lt;/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result.innerHTML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string;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init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F73C14-1A0E-9555-35D6-8578AF69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25" y="718407"/>
            <a:ext cx="2348833" cy="56475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580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610084"/>
            <a:ext cx="573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  <a:endParaRPr lang="ko-KR" altLang="en-US" sz="2000" b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B64F96-DC1F-1340-D777-EB50995C8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414181"/>
            <a:ext cx="10288436" cy="40296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459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505581"/>
            <a:ext cx="573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1) </a:t>
            </a:r>
            <a:r>
              <a:rPr lang="ko-KR" altLang="en-US" sz="1600" dirty="0">
                <a:latin typeface="+mn-ea"/>
              </a:rPr>
              <a:t>표 관련 태그를 사용해 화면에 표시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C5125-BC1C-F068-5832-90452364DD28}"/>
              </a:ext>
            </a:extLst>
          </p:cNvPr>
          <p:cNvSpPr txBox="1"/>
          <p:nvPr/>
        </p:nvSpPr>
        <p:spPr>
          <a:xfrm>
            <a:off x="748937" y="1741715"/>
            <a:ext cx="8725989" cy="411715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function display(users)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const result =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document.querySelector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("#result");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let string = "";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users.forEach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(user =&gt; {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string += `&lt;table&gt;&lt;tr&gt;&lt;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이름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&gt;&lt;td&gt;${user.name}&lt;/td&gt;&lt;/tr&gt;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아이디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user.username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}&lt;/td&gt;&lt;/tr&gt;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&lt;tr&gt;&lt;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이메일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&gt;&lt;td&gt;${</a:t>
            </a:r>
            <a:r>
              <a:rPr lang="en-US" altLang="ko-KR" sz="1600" b="0" dirty="0" err="1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user.email</a:t>
            </a:r>
            <a:r>
              <a:rPr lang="en-US" altLang="ko-KR" sz="1600" b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}&lt;/td&gt;&lt;/tr&gt;&lt;/table&gt;`;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});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600" b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result.innerHTML</a:t>
            </a: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string;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91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7B6EE-B058-5A63-8CDA-C09CE5B316B9}"/>
              </a:ext>
            </a:extLst>
          </p:cNvPr>
          <p:cNvSpPr txBox="1"/>
          <p:nvPr/>
        </p:nvSpPr>
        <p:spPr>
          <a:xfrm>
            <a:off x="679269" y="505581"/>
            <a:ext cx="5730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</a:rPr>
              <a:t>표 형태로 표시하려면</a:t>
            </a:r>
            <a:r>
              <a:rPr lang="en-US" altLang="ko-KR" sz="2000" b="1" dirty="0">
                <a:latin typeface="+mn-ea"/>
              </a:rPr>
              <a:t>?</a:t>
            </a:r>
          </a:p>
          <a:p>
            <a:endParaRPr lang="en-US" altLang="ko-KR" sz="2000" b="1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2) </a:t>
            </a:r>
            <a:r>
              <a:rPr lang="ko-KR" altLang="en-US" sz="1600" dirty="0">
                <a:latin typeface="+mn-ea"/>
              </a:rPr>
              <a:t>표 관련 스타일 추가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여기에서는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문서 안에</a:t>
            </a:r>
            <a:r>
              <a:rPr lang="en-US" altLang="ko-KR" sz="1600" dirty="0">
                <a:latin typeface="+mn-ea"/>
              </a:rPr>
              <a:t>)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C5125-BC1C-F068-5832-90452364DD28}"/>
              </a:ext>
            </a:extLst>
          </p:cNvPr>
          <p:cNvSpPr txBox="1"/>
          <p:nvPr/>
        </p:nvSpPr>
        <p:spPr>
          <a:xfrm>
            <a:off x="748938" y="1611086"/>
            <a:ext cx="4145280" cy="37478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display:inline-block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width:300px;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margin:10px;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table, td,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border:1px solid #ccc;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border-collapse:collapse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41268-4919-126F-08AB-A4D39DDD5626}"/>
              </a:ext>
            </a:extLst>
          </p:cNvPr>
          <p:cNvSpPr txBox="1"/>
          <p:nvPr/>
        </p:nvSpPr>
        <p:spPr>
          <a:xfrm>
            <a:off x="5525589" y="2782112"/>
            <a:ext cx="3544389" cy="206210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th</a:t>
            </a:r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width:80px;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td {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width:210px;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padding:10px 20px;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 </a:t>
            </a:r>
          </a:p>
          <a:p>
            <a:pPr algn="just"/>
            <a:r>
              <a:rPr lang="en-US" altLang="ko-KR" sz="1600" b="0" i="0" u="none" strike="noStrike" baseline="0" dirty="0">
                <a:solidFill>
                  <a:srgbClr val="211D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9109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와이드스크린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D2Coding</vt:lpstr>
      <vt:lpstr>맑은 고딕</vt:lpstr>
      <vt:lpstr>Arial</vt:lpstr>
      <vt:lpstr>Office 테마</vt:lpstr>
      <vt:lpstr>03[HTML+CSS+ JAVASCRIPT] fetch</vt:lpstr>
      <vt:lpstr>[실습] 서버에서 자료 가져오기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03[HTML+CSS+ JAVASCRIPT] fetch</dc:title>
  <dc:creator>이 호진</dc:creator>
  <cp:lastModifiedBy>이 호진</cp:lastModifiedBy>
  <cp:revision>1</cp:revision>
  <dcterms:created xsi:type="dcterms:W3CDTF">2023-05-29T23:53:55Z</dcterms:created>
  <dcterms:modified xsi:type="dcterms:W3CDTF">2023-05-29T23:54:33Z</dcterms:modified>
</cp:coreProperties>
</file>