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tif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0" r:id="rId4"/>
    <p:sldId id="261" r:id="rId5"/>
    <p:sldId id="262"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8"/>
    <p:restoredTop sz="94694"/>
  </p:normalViewPr>
  <p:slideViewPr>
    <p:cSldViewPr snapToGrid="0" snapToObjects="1">
      <p:cViewPr varScale="1">
        <p:scale>
          <a:sx n="128" d="100"/>
          <a:sy n="128" d="100"/>
        </p:scale>
        <p:origin x="5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1708-749E-6D4E-AF4C-0187EB80A362}"/>
              </a:ext>
            </a:extLst>
          </p:cNvPr>
          <p:cNvSpPr>
            <a:spLocks noGrp="1"/>
          </p:cNvSpPr>
          <p:nvPr>
            <p:ph type="ctrTitle"/>
          </p:nvPr>
        </p:nvSpPr>
        <p:spPr/>
        <p:txBody>
          <a:bodyPr/>
          <a:lstStyle/>
          <a:p>
            <a:r>
              <a:rPr lang="en-US" dirty="0"/>
              <a:t>Fitness Application</a:t>
            </a:r>
          </a:p>
        </p:txBody>
      </p:sp>
      <p:sp>
        <p:nvSpPr>
          <p:cNvPr id="3" name="Subtitle 2">
            <a:extLst>
              <a:ext uri="{FF2B5EF4-FFF2-40B4-BE49-F238E27FC236}">
                <a16:creationId xmlns:a16="http://schemas.microsoft.com/office/drawing/2014/main" id="{A9A9345C-AF60-6741-8D8A-A46A38FB3DBB}"/>
              </a:ext>
            </a:extLst>
          </p:cNvPr>
          <p:cNvSpPr>
            <a:spLocks noGrp="1"/>
          </p:cNvSpPr>
          <p:nvPr>
            <p:ph type="subTitle" idx="1"/>
          </p:nvPr>
        </p:nvSpPr>
        <p:spPr/>
        <p:txBody>
          <a:bodyPr/>
          <a:lstStyle/>
          <a:p>
            <a:r>
              <a:rPr lang="en-US" dirty="0"/>
              <a:t>Team: Casual</a:t>
            </a:r>
          </a:p>
        </p:txBody>
      </p:sp>
    </p:spTree>
    <p:extLst>
      <p:ext uri="{BB962C8B-B14F-4D97-AF65-F5344CB8AC3E}">
        <p14:creationId xmlns:p14="http://schemas.microsoft.com/office/powerpoint/2010/main" val="292969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E485-7050-FF42-8125-260F7E5027B5}"/>
              </a:ext>
            </a:extLst>
          </p:cNvPr>
          <p:cNvSpPr>
            <a:spLocks noGrp="1"/>
          </p:cNvSpPr>
          <p:nvPr>
            <p:ph type="title"/>
          </p:nvPr>
        </p:nvSpPr>
        <p:spPr/>
        <p:txBody>
          <a:bodyPr>
            <a:normAutofit/>
          </a:bodyPr>
          <a:lstStyle/>
          <a:p>
            <a:r>
              <a:rPr lang="en-US" b="1" dirty="0"/>
              <a:t>Project Description </a:t>
            </a:r>
            <a:endParaRPr lang="en-US" dirty="0"/>
          </a:p>
        </p:txBody>
      </p:sp>
      <p:sp>
        <p:nvSpPr>
          <p:cNvPr id="3" name="Content Placeholder 2">
            <a:extLst>
              <a:ext uri="{FF2B5EF4-FFF2-40B4-BE49-F238E27FC236}">
                <a16:creationId xmlns:a16="http://schemas.microsoft.com/office/drawing/2014/main" id="{5067FC68-6C54-0647-9ED9-A7043C8764C1}"/>
              </a:ext>
            </a:extLst>
          </p:cNvPr>
          <p:cNvSpPr>
            <a:spLocks noGrp="1"/>
          </p:cNvSpPr>
          <p:nvPr>
            <p:ph idx="1"/>
          </p:nvPr>
        </p:nvSpPr>
        <p:spPr/>
        <p:txBody>
          <a:bodyPr>
            <a:normAutofit lnSpcReduction="10000"/>
          </a:bodyPr>
          <a:lstStyle/>
          <a:p>
            <a:r>
              <a:rPr lang="en-US" sz="3500" dirty="0"/>
              <a:t>Our project is a fitness application. </a:t>
            </a:r>
          </a:p>
          <a:p>
            <a:r>
              <a:rPr lang="en-US" sz="3500" dirty="0"/>
              <a:t>We provide a platform for workout coach who can post free workout videos. In addition, our users can access all the the video posted by the coaches. Here is the specific functions of our app.</a:t>
            </a:r>
          </a:p>
          <a:p>
            <a:pPr marL="0" indent="0">
              <a:buNone/>
            </a:pPr>
            <a:br>
              <a:rPr lang="en-US" dirty="0"/>
            </a:br>
            <a:endParaRPr lang="en-US" dirty="0"/>
          </a:p>
        </p:txBody>
      </p:sp>
    </p:spTree>
    <p:extLst>
      <p:ext uri="{BB962C8B-B14F-4D97-AF65-F5344CB8AC3E}">
        <p14:creationId xmlns:p14="http://schemas.microsoft.com/office/powerpoint/2010/main" val="147776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9E38-8C01-114B-A5ED-07DC6232819C}"/>
              </a:ext>
            </a:extLst>
          </p:cNvPr>
          <p:cNvSpPr>
            <a:spLocks noGrp="1"/>
          </p:cNvSpPr>
          <p:nvPr>
            <p:ph type="title"/>
          </p:nvPr>
        </p:nvSpPr>
        <p:spPr>
          <a:xfrm>
            <a:off x="858078" y="642594"/>
            <a:ext cx="10058400" cy="1371600"/>
          </a:xfrm>
        </p:spPr>
        <p:txBody>
          <a:bodyPr/>
          <a:lstStyle/>
          <a:p>
            <a:r>
              <a:rPr lang="en-US" dirty="0"/>
              <a:t>Use-Case</a:t>
            </a:r>
          </a:p>
        </p:txBody>
      </p:sp>
      <p:pic>
        <p:nvPicPr>
          <p:cNvPr id="5" name="Content Placeholder 4" descr="A screen shot of a computer&#10;&#10;Description automatically generated">
            <a:extLst>
              <a:ext uri="{FF2B5EF4-FFF2-40B4-BE49-F238E27FC236}">
                <a16:creationId xmlns:a16="http://schemas.microsoft.com/office/drawing/2014/main" id="{3950720D-4F13-D049-8751-FC5E582F71D1}"/>
              </a:ext>
            </a:extLst>
          </p:cNvPr>
          <p:cNvPicPr>
            <a:picLocks noGrp="1" noChangeAspect="1"/>
          </p:cNvPicPr>
          <p:nvPr>
            <p:ph idx="1"/>
          </p:nvPr>
        </p:nvPicPr>
        <p:blipFill>
          <a:blip r:embed="rId2"/>
          <a:stretch>
            <a:fillRect/>
          </a:stretch>
        </p:blipFill>
        <p:spPr>
          <a:xfrm>
            <a:off x="288356" y="1377339"/>
            <a:ext cx="12086128" cy="5332554"/>
          </a:xfrm>
        </p:spPr>
      </p:pic>
    </p:spTree>
    <p:extLst>
      <p:ext uri="{BB962C8B-B14F-4D97-AF65-F5344CB8AC3E}">
        <p14:creationId xmlns:p14="http://schemas.microsoft.com/office/powerpoint/2010/main" val="197893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9BD792-9A59-EB44-BDF6-2DEFFEAB6DE8}"/>
              </a:ext>
            </a:extLst>
          </p:cNvPr>
          <p:cNvPicPr>
            <a:picLocks noChangeAspect="1"/>
          </p:cNvPicPr>
          <p:nvPr/>
        </p:nvPicPr>
        <p:blipFill>
          <a:blip r:embed="rId2"/>
          <a:stretch>
            <a:fillRect/>
          </a:stretch>
        </p:blipFill>
        <p:spPr>
          <a:xfrm>
            <a:off x="1482652" y="703463"/>
            <a:ext cx="7162800" cy="5422900"/>
          </a:xfrm>
          <a:prstGeom prst="rect">
            <a:avLst/>
          </a:prstGeom>
        </p:spPr>
      </p:pic>
      <p:sp>
        <p:nvSpPr>
          <p:cNvPr id="2" name="Title 1">
            <a:extLst>
              <a:ext uri="{FF2B5EF4-FFF2-40B4-BE49-F238E27FC236}">
                <a16:creationId xmlns:a16="http://schemas.microsoft.com/office/drawing/2014/main" id="{36F3D230-ACEB-1B49-9014-30E54F3A3AB3}"/>
              </a:ext>
            </a:extLst>
          </p:cNvPr>
          <p:cNvSpPr>
            <a:spLocks noGrp="1"/>
          </p:cNvSpPr>
          <p:nvPr>
            <p:ph type="title"/>
          </p:nvPr>
        </p:nvSpPr>
        <p:spPr>
          <a:xfrm>
            <a:off x="5821017" y="2057400"/>
            <a:ext cx="7162800" cy="1371600"/>
          </a:xfrm>
        </p:spPr>
        <p:txBody>
          <a:bodyPr>
            <a:normAutofit fontScale="90000"/>
          </a:bodyPr>
          <a:lstStyle/>
          <a:p>
            <a:r>
              <a:rPr lang="en-US" dirty="0"/>
              <a:t>User/coach </a:t>
            </a:r>
            <a:br>
              <a:rPr lang="en-US" dirty="0"/>
            </a:br>
            <a:r>
              <a:rPr lang="en-US" dirty="0"/>
              <a:t>data structure</a:t>
            </a:r>
          </a:p>
        </p:txBody>
      </p:sp>
    </p:spTree>
    <p:extLst>
      <p:ext uri="{BB962C8B-B14F-4D97-AF65-F5344CB8AC3E}">
        <p14:creationId xmlns:p14="http://schemas.microsoft.com/office/powerpoint/2010/main" val="351288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9910-CC15-EE41-B0AF-EF5D23AE782A}"/>
              </a:ext>
            </a:extLst>
          </p:cNvPr>
          <p:cNvSpPr>
            <a:spLocks noGrp="1"/>
          </p:cNvSpPr>
          <p:nvPr>
            <p:ph type="title"/>
          </p:nvPr>
        </p:nvSpPr>
        <p:spPr/>
        <p:txBody>
          <a:bodyPr/>
          <a:lstStyle/>
          <a:p>
            <a:r>
              <a:rPr lang="en-US" dirty="0"/>
              <a:t>Video data structure</a:t>
            </a:r>
          </a:p>
        </p:txBody>
      </p:sp>
      <p:sp>
        <p:nvSpPr>
          <p:cNvPr id="3" name="Content Placeholder 2">
            <a:extLst>
              <a:ext uri="{FF2B5EF4-FFF2-40B4-BE49-F238E27FC236}">
                <a16:creationId xmlns:a16="http://schemas.microsoft.com/office/drawing/2014/main" id="{A739977F-9461-3241-983C-5284C9FD5C8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5988573-23F0-5B4B-ACFD-0CAEC93B7047}"/>
              </a:ext>
            </a:extLst>
          </p:cNvPr>
          <p:cNvPicPr>
            <a:picLocks noChangeAspect="1"/>
          </p:cNvPicPr>
          <p:nvPr/>
        </p:nvPicPr>
        <p:blipFill>
          <a:blip r:embed="rId2"/>
          <a:stretch>
            <a:fillRect/>
          </a:stretch>
        </p:blipFill>
        <p:spPr>
          <a:xfrm>
            <a:off x="1636014" y="2103120"/>
            <a:ext cx="8115300" cy="3987800"/>
          </a:xfrm>
          <a:prstGeom prst="rect">
            <a:avLst/>
          </a:prstGeom>
        </p:spPr>
      </p:pic>
    </p:spTree>
    <p:extLst>
      <p:ext uri="{BB962C8B-B14F-4D97-AF65-F5344CB8AC3E}">
        <p14:creationId xmlns:p14="http://schemas.microsoft.com/office/powerpoint/2010/main" val="423955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9094-191C-C042-8B57-E875F4085F4E}"/>
              </a:ext>
            </a:extLst>
          </p:cNvPr>
          <p:cNvSpPr>
            <a:spLocks noGrp="1"/>
          </p:cNvSpPr>
          <p:nvPr>
            <p:ph type="title"/>
          </p:nvPr>
        </p:nvSpPr>
        <p:spPr/>
        <p:txBody>
          <a:bodyPr>
            <a:normAutofit/>
          </a:bodyPr>
          <a:lstStyle/>
          <a:p>
            <a:r>
              <a:rPr lang="en-US" dirty="0"/>
              <a:t>For users:</a:t>
            </a:r>
          </a:p>
        </p:txBody>
      </p:sp>
      <p:sp>
        <p:nvSpPr>
          <p:cNvPr id="3" name="Content Placeholder 2">
            <a:extLst>
              <a:ext uri="{FF2B5EF4-FFF2-40B4-BE49-F238E27FC236}">
                <a16:creationId xmlns:a16="http://schemas.microsoft.com/office/drawing/2014/main" id="{5FA8FA1E-8FD2-A947-BDF3-E0F00964EF12}"/>
              </a:ext>
            </a:extLst>
          </p:cNvPr>
          <p:cNvSpPr>
            <a:spLocks noGrp="1"/>
          </p:cNvSpPr>
          <p:nvPr>
            <p:ph idx="1"/>
          </p:nvPr>
        </p:nvSpPr>
        <p:spPr/>
        <p:txBody>
          <a:bodyPr/>
          <a:lstStyle/>
          <a:p>
            <a:r>
              <a:rPr lang="en-US" dirty="0"/>
              <a:t>Register account</a:t>
            </a:r>
          </a:p>
          <a:p>
            <a:r>
              <a:rPr lang="en-US" dirty="0"/>
              <a:t>Sign up</a:t>
            </a:r>
          </a:p>
          <a:p>
            <a:r>
              <a:rPr lang="en-US" dirty="0"/>
              <a:t>View all videos</a:t>
            </a:r>
          </a:p>
          <a:p>
            <a:r>
              <a:rPr lang="en-US" dirty="0"/>
              <a:t>(Cancel)Following a coach</a:t>
            </a:r>
          </a:p>
          <a:p>
            <a:r>
              <a:rPr lang="en-US" dirty="0"/>
              <a:t>(Cancel)Like a video</a:t>
            </a:r>
          </a:p>
          <a:p>
            <a:r>
              <a:rPr lang="en-US" dirty="0"/>
              <a:t>(Cancel)Favorite a video</a:t>
            </a:r>
          </a:p>
          <a:p>
            <a:r>
              <a:rPr lang="en-US" dirty="0"/>
              <a:t>View followed coaches and their videos</a:t>
            </a:r>
          </a:p>
          <a:p>
            <a:r>
              <a:rPr lang="en-US" dirty="0"/>
              <a:t>Add comment to the video</a:t>
            </a:r>
          </a:p>
        </p:txBody>
      </p:sp>
    </p:spTree>
    <p:extLst>
      <p:ext uri="{BB962C8B-B14F-4D97-AF65-F5344CB8AC3E}">
        <p14:creationId xmlns:p14="http://schemas.microsoft.com/office/powerpoint/2010/main" val="82348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2E46-FFCF-064C-83A7-BC2834F22923}"/>
              </a:ext>
            </a:extLst>
          </p:cNvPr>
          <p:cNvSpPr>
            <a:spLocks noGrp="1"/>
          </p:cNvSpPr>
          <p:nvPr>
            <p:ph type="title"/>
          </p:nvPr>
        </p:nvSpPr>
        <p:spPr/>
        <p:txBody>
          <a:bodyPr>
            <a:normAutofit/>
          </a:bodyPr>
          <a:lstStyle/>
          <a:p>
            <a:r>
              <a:rPr lang="en-US" dirty="0"/>
              <a:t>For coaches:</a:t>
            </a:r>
          </a:p>
        </p:txBody>
      </p:sp>
      <p:sp>
        <p:nvSpPr>
          <p:cNvPr id="3" name="Content Placeholder 2">
            <a:extLst>
              <a:ext uri="{FF2B5EF4-FFF2-40B4-BE49-F238E27FC236}">
                <a16:creationId xmlns:a16="http://schemas.microsoft.com/office/drawing/2014/main" id="{7DFFC726-9EAA-F543-885D-1970AA35389E}"/>
              </a:ext>
            </a:extLst>
          </p:cNvPr>
          <p:cNvSpPr>
            <a:spLocks noGrp="1"/>
          </p:cNvSpPr>
          <p:nvPr>
            <p:ph idx="1"/>
          </p:nvPr>
        </p:nvSpPr>
        <p:spPr/>
        <p:txBody>
          <a:bodyPr/>
          <a:lstStyle/>
          <a:p>
            <a:r>
              <a:rPr lang="en-US" dirty="0"/>
              <a:t>Add videos</a:t>
            </a:r>
          </a:p>
          <a:p>
            <a:r>
              <a:rPr lang="en-US" dirty="0"/>
              <a:t>Delete videos</a:t>
            </a:r>
          </a:p>
          <a:p>
            <a:r>
              <a:rPr lang="en-US" dirty="0"/>
              <a:t>View my videos</a:t>
            </a:r>
          </a:p>
          <a:p>
            <a:r>
              <a:rPr lang="en-US" dirty="0"/>
              <a:t>View followers video and their videos</a:t>
            </a:r>
          </a:p>
          <a:p>
            <a:r>
              <a:rPr lang="en-US" dirty="0"/>
              <a:t>View all the comments and reply the comment.</a:t>
            </a:r>
          </a:p>
          <a:p>
            <a:pPr marL="0" indent="0">
              <a:buNone/>
            </a:pPr>
            <a:endParaRPr lang="en-US" dirty="0"/>
          </a:p>
        </p:txBody>
      </p:sp>
    </p:spTree>
    <p:extLst>
      <p:ext uri="{BB962C8B-B14F-4D97-AF65-F5344CB8AC3E}">
        <p14:creationId xmlns:p14="http://schemas.microsoft.com/office/powerpoint/2010/main" val="93146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125</TotalTime>
  <Words>124</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Garamond</vt:lpstr>
      <vt:lpstr>Savon</vt:lpstr>
      <vt:lpstr>Fitness Application</vt:lpstr>
      <vt:lpstr>Project Description </vt:lpstr>
      <vt:lpstr>Use-Case</vt:lpstr>
      <vt:lpstr>User/coach  data structure</vt:lpstr>
      <vt:lpstr>Video data structure</vt:lpstr>
      <vt:lpstr>For users:</vt:lpstr>
      <vt:lpstr>For coaches: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Application</dc:title>
  <dc:creator>En0522</dc:creator>
  <cp:lastModifiedBy>523974904@qq.com</cp:lastModifiedBy>
  <cp:revision>4</cp:revision>
  <dcterms:created xsi:type="dcterms:W3CDTF">2019-04-22T19:34:15Z</dcterms:created>
  <dcterms:modified xsi:type="dcterms:W3CDTF">2019-04-22T21:50:13Z</dcterms:modified>
</cp:coreProperties>
</file>