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5FBF-AD37-4C1B-AB57-7F993ACAB24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77A8-6805-4040-ACE5-096E14FE2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5FBF-AD37-4C1B-AB57-7F993ACAB24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77A8-6805-4040-ACE5-096E14FE2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3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5FBF-AD37-4C1B-AB57-7F993ACAB24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77A8-6805-4040-ACE5-096E14FE2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5FBF-AD37-4C1B-AB57-7F993ACAB24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77A8-6805-4040-ACE5-096E14FE2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5FBF-AD37-4C1B-AB57-7F993ACAB24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77A8-6805-4040-ACE5-096E14FE2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3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5FBF-AD37-4C1B-AB57-7F993ACAB24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77A8-6805-4040-ACE5-096E14FE2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4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5FBF-AD37-4C1B-AB57-7F993ACAB24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77A8-6805-4040-ACE5-096E14FE2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5FBF-AD37-4C1B-AB57-7F993ACAB24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77A8-6805-4040-ACE5-096E14FE2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5FBF-AD37-4C1B-AB57-7F993ACAB24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77A8-6805-4040-ACE5-096E14FE2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5FBF-AD37-4C1B-AB57-7F993ACAB24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77A8-6805-4040-ACE5-096E14FE2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5FBF-AD37-4C1B-AB57-7F993ACAB24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77A8-6805-4040-ACE5-096E14FE2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7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5FBF-AD37-4C1B-AB57-7F993ACAB24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77A8-6805-4040-ACE5-096E14FE2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5473881" y="1809750"/>
            <a:ext cx="150519" cy="152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24400" y="2185650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k:5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473881" y="2247950"/>
            <a:ext cx="150519" cy="152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95750" y="2474475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e:4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845231" y="2536775"/>
            <a:ext cx="150519" cy="152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52060" y="2833449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m:2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301541" y="2895749"/>
            <a:ext cx="150519" cy="152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52060" y="3248947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o:1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01541" y="3311247"/>
            <a:ext cx="150519" cy="152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334" y="2207825"/>
            <a:ext cx="1620902" cy="14752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52060" y="3702883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y:1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4301541" y="3765183"/>
            <a:ext cx="150519" cy="152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32389" y="3248947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y:1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5381870" y="3311247"/>
            <a:ext cx="150519" cy="152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54317" y="2480250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m:1</a:t>
            </a: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6003798" y="2542550"/>
            <a:ext cx="150519" cy="152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612840" y="2833449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dirty="0" smtClean="0"/>
              <a:t>:1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488406" y="2895749"/>
            <a:ext cx="150519" cy="152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532389" y="2833449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o:2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381870" y="2895749"/>
            <a:ext cx="150519" cy="152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47975" y="1973630"/>
            <a:ext cx="0" cy="27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5"/>
            <a:endCxn id="22" idx="1"/>
          </p:cNvCxnSpPr>
          <p:nvPr/>
        </p:nvCxnSpPr>
        <p:spPr>
          <a:xfrm>
            <a:off x="5602357" y="2378032"/>
            <a:ext cx="423484" cy="186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9" idx="7"/>
          </p:cNvCxnSpPr>
          <p:nvPr/>
        </p:nvCxnSpPr>
        <p:spPr>
          <a:xfrm flipH="1">
            <a:off x="4973707" y="2378032"/>
            <a:ext cx="522217" cy="181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5"/>
            <a:endCxn id="24" idx="1"/>
          </p:cNvCxnSpPr>
          <p:nvPr/>
        </p:nvCxnSpPr>
        <p:spPr>
          <a:xfrm>
            <a:off x="6132274" y="2672632"/>
            <a:ext cx="378175" cy="245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5"/>
            <a:endCxn id="26" idx="1"/>
          </p:cNvCxnSpPr>
          <p:nvPr/>
        </p:nvCxnSpPr>
        <p:spPr>
          <a:xfrm>
            <a:off x="4973707" y="2666857"/>
            <a:ext cx="430206" cy="251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3"/>
            <a:endCxn id="11" idx="7"/>
          </p:cNvCxnSpPr>
          <p:nvPr/>
        </p:nvCxnSpPr>
        <p:spPr>
          <a:xfrm flipH="1">
            <a:off x="4430017" y="2666857"/>
            <a:ext cx="437257" cy="251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4"/>
            <a:endCxn id="20" idx="0"/>
          </p:cNvCxnSpPr>
          <p:nvPr/>
        </p:nvCxnSpPr>
        <p:spPr>
          <a:xfrm>
            <a:off x="5457130" y="3048149"/>
            <a:ext cx="0" cy="263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4"/>
            <a:endCxn id="13" idx="0"/>
          </p:cNvCxnSpPr>
          <p:nvPr/>
        </p:nvCxnSpPr>
        <p:spPr>
          <a:xfrm>
            <a:off x="4376801" y="3048149"/>
            <a:ext cx="0" cy="263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" idx="4"/>
            <a:endCxn id="18" idx="0"/>
          </p:cNvCxnSpPr>
          <p:nvPr/>
        </p:nvCxnSpPr>
        <p:spPr>
          <a:xfrm>
            <a:off x="4376801" y="3463647"/>
            <a:ext cx="0" cy="301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02357" y="1749224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root { }</a:t>
            </a:r>
          </a:p>
        </p:txBody>
      </p:sp>
    </p:spTree>
    <p:extLst>
      <p:ext uri="{BB962C8B-B14F-4D97-AF65-F5344CB8AC3E}">
        <p14:creationId xmlns:p14="http://schemas.microsoft.com/office/powerpoint/2010/main" val="12352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Rochester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Hizkia Febianto</dc:creator>
  <cp:lastModifiedBy>Hizkia Febianto</cp:lastModifiedBy>
  <cp:revision>4</cp:revision>
  <dcterms:created xsi:type="dcterms:W3CDTF">2016-10-11T23:03:42Z</dcterms:created>
  <dcterms:modified xsi:type="dcterms:W3CDTF">2016-10-12T00:08:33Z</dcterms:modified>
</cp:coreProperties>
</file>