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9" r:id="rId4"/>
    <p:sldId id="272" r:id="rId5"/>
    <p:sldId id="260" r:id="rId6"/>
    <p:sldId id="304" r:id="rId7"/>
    <p:sldId id="301" r:id="rId8"/>
    <p:sldId id="302" r:id="rId9"/>
    <p:sldId id="264" r:id="rId10"/>
    <p:sldId id="30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현진" initials="배현" lastIdx="1" clrIdx="0">
    <p:extLst>
      <p:ext uri="{19B8F6BF-5375-455C-9EA6-DF929625EA0E}">
        <p15:presenceInfo xmlns:p15="http://schemas.microsoft.com/office/powerpoint/2012/main" userId="07677710624087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236"/>
    <a:srgbClr val="00BBD6"/>
    <a:srgbClr val="FFC000"/>
    <a:srgbClr val="F23B49"/>
    <a:srgbClr val="B684AC"/>
    <a:srgbClr val="834D79"/>
    <a:srgbClr val="985A8C"/>
    <a:srgbClr val="FFFFFF"/>
    <a:srgbClr val="FF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55945" autoAdjust="0"/>
  </p:normalViewPr>
  <p:slideViewPr>
    <p:cSldViewPr snapToGrid="0">
      <p:cViewPr varScale="1">
        <p:scale>
          <a:sx n="66" d="100"/>
          <a:sy n="66" d="100"/>
        </p:scale>
        <p:origin x="5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A44B-2F2F-40E0-BCE5-C828EEAA2A0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CD74-FF81-4739-9E00-B7BC65C2D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4CD74-FF81-4739-9E00-B7BC65C2DD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4CD74-FF81-4739-9E00-B7BC65C2DD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4CD74-FF81-4739-9E00-B7BC65C2DD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1CC4-E4FF-4007-B08C-0DEF0C68BA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3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4CD74-FF81-4739-9E00-B7BC65C2DD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6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FD669-ADAC-464F-BE84-5538CAAF2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2D468-6316-46D7-AFF1-76792BB2C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EAA41-3232-43E0-B8AF-9C2CB924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AFF53-1BAB-48A4-B9D2-5AFB4E0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4C1D7-3F53-4A40-AF56-6545918A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3697D-6F59-4D61-9FAD-24869D0B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D3F44-2742-47E5-81C0-3202EC87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5D8A1-1BFE-492C-83FA-08F6B35D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04FBD-4E77-41C7-B717-40F425B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49AC-42F2-4E2B-A170-B540122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1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D336A-9303-409E-A21E-4B31EE112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9C391-78B6-4CC5-979F-339DFF4C2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64F73-4AAD-4A0F-ACC8-FDFB9BBF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E0361-B4F9-4818-9381-750C124B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EE13-0EE8-4049-9112-846C5D4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0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BDB9B-FF19-4E3B-8A5D-2C052721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BBDCD-B69C-48B4-B478-87101F01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7C3E9-D999-4B48-9605-CF950A7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5A2A5-0D55-4024-B249-8D8A79D4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43B62-DA0D-4A87-8D19-33FAB6F9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9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0F3E-E9DD-498D-A4BF-F5B308EF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A9EA6-8318-42A7-B6FA-E968D83D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374E2-F87A-47FA-8910-E9DA9E9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71A4A-EFCC-4DCD-868E-F80BA0F4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B551-4C63-4B2B-B44D-CDF78E5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8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B03-86F4-46F9-AA39-9AF6A392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0EED1-0F16-4310-A167-49E585DC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3EA7E-1336-4492-B77D-485F52E6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8936-C07D-4A4D-A702-5CA2850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091E0-9D26-4459-99A2-CE1768A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387D8-7E63-4388-977B-5FDD013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3D94-C1E0-409B-94FB-946E0B92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C7C06-2C74-4B53-ABB2-D071BCFD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42304-FD90-4500-85F1-8041D400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F12DB-9580-4FA2-A1E5-3AE510805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46E36-05C0-426B-BFF1-0DF442D3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294D1-7267-49E2-9238-3D9B4A5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3A607-E21E-40BA-93AC-62F786A8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F3CD6-014B-4BFC-B5A9-35C2B9C6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129B-FD91-46F1-B90A-B6605FC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B85-4973-46A6-9A8D-AE5657E2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CF01F-1508-463A-830C-863F5B20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241AA-B2A9-41B8-9C3E-250A3506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78185F-4E35-41AC-8591-15BF4E4F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7C854-9F19-49ED-99AB-0DDEDB90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3B120-AD03-438E-9257-2002CF0D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C2697-3413-468A-8DE3-ADBC5DF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04972-85DC-481F-8B15-09149854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93886-CDF8-4519-8507-5DC062D8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00B87-A01F-4F05-9739-A99E960C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963F8-32A8-4F3D-AEEA-88FFEFE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C06B1-7E62-42E2-B917-997B805B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A284-8753-4FCE-A9B5-9C64FFC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38E45-F876-4A17-87FA-230F1716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C3EF8-5D34-4D55-B754-8BE096E3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5EF5F-1949-4430-8BAC-A1145FE7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45D37-0BB4-4A14-9468-1B726D3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998A8-671D-470B-9D7C-F5FC7E0E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9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6A472-36F1-4CFE-87EC-1D75ABE3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D05-13F5-4B77-97E3-F0436AF4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691E6-90C8-4DCA-B85C-7DEDCA058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CA48-4C0B-4541-AC23-759C282656E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E6732-EC96-4161-BAF4-69DC14D4B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F20B-0BB4-4DE0-9658-AAABB2E4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6959-CF0B-4CBF-8BA0-1F202AE4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E6AFCC-699B-4F5F-B18E-607F8663086F}"/>
              </a:ext>
            </a:extLst>
          </p:cNvPr>
          <p:cNvSpPr/>
          <p:nvPr/>
        </p:nvSpPr>
        <p:spPr>
          <a:xfrm>
            <a:off x="5559769" y="273627"/>
            <a:ext cx="2480276" cy="1937657"/>
          </a:xfrm>
          <a:prstGeom prst="rect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F71CA2-215E-4FF1-B613-398CCB925742}"/>
              </a:ext>
            </a:extLst>
          </p:cNvPr>
          <p:cNvSpPr/>
          <p:nvPr/>
        </p:nvSpPr>
        <p:spPr>
          <a:xfrm>
            <a:off x="420876" y="273627"/>
            <a:ext cx="4887971" cy="38589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77D7848-4261-4276-9321-A9B18F48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057" y="1240705"/>
            <a:ext cx="9144000" cy="2387600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10000"/>
              </a:lnSpc>
            </a:pPr>
            <a:r>
              <a:rPr lang="ko-KR" altLang="en-US" dirty="0"/>
              <a:t>웹 사이트 </a:t>
            </a:r>
            <a:br>
              <a:rPr lang="en-US" altLang="ko-KR" dirty="0"/>
            </a:br>
            <a:r>
              <a:rPr lang="ko-KR" altLang="en-US" dirty="0"/>
              <a:t>구축을 위한</a:t>
            </a:r>
            <a:br>
              <a:rPr lang="en-US" altLang="ko-KR" dirty="0"/>
            </a:br>
            <a:r>
              <a:rPr lang="ko-KR" altLang="en-US" dirty="0"/>
              <a:t>사전 발표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B51E0-5A89-408A-BC6A-F80EC31206A2}"/>
              </a:ext>
            </a:extLst>
          </p:cNvPr>
          <p:cNvSpPr/>
          <p:nvPr/>
        </p:nvSpPr>
        <p:spPr>
          <a:xfrm rot="5400000">
            <a:off x="3136984" y="1681314"/>
            <a:ext cx="2195826" cy="7610296"/>
          </a:xfrm>
          <a:prstGeom prst="rect">
            <a:avLst/>
          </a:prstGeom>
          <a:solidFill>
            <a:srgbClr val="00BBD6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5D093F-5688-4603-956E-0E0A08DDCCC4}"/>
              </a:ext>
            </a:extLst>
          </p:cNvPr>
          <p:cNvSpPr/>
          <p:nvPr/>
        </p:nvSpPr>
        <p:spPr>
          <a:xfrm>
            <a:off x="8290967" y="255860"/>
            <a:ext cx="3520033" cy="6328515"/>
          </a:xfrm>
          <a:prstGeom prst="rect">
            <a:avLst/>
          </a:prstGeom>
          <a:solidFill>
            <a:srgbClr val="B3D236"/>
          </a:solidFill>
          <a:ln>
            <a:solidFill>
              <a:srgbClr val="B3D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E56F0-7377-4367-82D6-59B7C417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3" y="2385961"/>
            <a:ext cx="1720049" cy="1720049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CA53C84D-FF80-48A0-B642-D0FC225D45F1}"/>
              </a:ext>
            </a:extLst>
          </p:cNvPr>
          <p:cNvSpPr txBox="1">
            <a:spLocks/>
          </p:cNvSpPr>
          <p:nvPr/>
        </p:nvSpPr>
        <p:spPr>
          <a:xfrm>
            <a:off x="8040045" y="452611"/>
            <a:ext cx="4524024" cy="1576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200" dirty="0"/>
              <a:t>1</a:t>
            </a:r>
            <a:r>
              <a:rPr lang="ko-KR" altLang="en-US" sz="2200" dirty="0"/>
              <a:t>조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2020107161 </a:t>
            </a:r>
            <a:r>
              <a:rPr lang="ko-KR" altLang="en-US" sz="2200" dirty="0"/>
              <a:t>배현진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en-US" altLang="ko-KR" sz="2200" dirty="0"/>
              <a:t>2020107171 </a:t>
            </a:r>
            <a:r>
              <a:rPr lang="ko-KR" altLang="en-US" sz="2200" dirty="0"/>
              <a:t>진효정</a:t>
            </a:r>
          </a:p>
        </p:txBody>
      </p:sp>
    </p:spTree>
    <p:extLst>
      <p:ext uri="{BB962C8B-B14F-4D97-AF65-F5344CB8AC3E}">
        <p14:creationId xmlns:p14="http://schemas.microsoft.com/office/powerpoint/2010/main" val="61393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1DD65-BDC0-4624-82A9-6DD8D26B2E75}"/>
              </a:ext>
            </a:extLst>
          </p:cNvPr>
          <p:cNvSpPr txBox="1"/>
          <p:nvPr/>
        </p:nvSpPr>
        <p:spPr>
          <a:xfrm>
            <a:off x="2834640" y="2613392"/>
            <a:ext cx="782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a꽃가람" panose="02020600000000000000" pitchFamily="18" charset="-127"/>
                <a:ea typeface="a꽃가람" panose="02020600000000000000" pitchFamily="18" charset="-127"/>
              </a:rPr>
              <a:t>Thank You!</a:t>
            </a:r>
            <a:endParaRPr lang="ko-KR" altLang="en-US" sz="1000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F72C9A-2CB5-4F4D-8462-E5CFE0CF3615}"/>
              </a:ext>
            </a:extLst>
          </p:cNvPr>
          <p:cNvSpPr/>
          <p:nvPr/>
        </p:nvSpPr>
        <p:spPr>
          <a:xfrm>
            <a:off x="-824" y="-18473"/>
            <a:ext cx="3040848" cy="6876470"/>
          </a:xfrm>
          <a:prstGeom prst="rect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6964CF-0831-42BC-AA93-2F9326250380}"/>
              </a:ext>
            </a:extLst>
          </p:cNvPr>
          <p:cNvSpPr/>
          <p:nvPr/>
        </p:nvSpPr>
        <p:spPr>
          <a:xfrm>
            <a:off x="3032421" y="-20529"/>
            <a:ext cx="3030442" cy="68764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A4612E-B2D1-4BB3-AB13-E7F59FA29BD1}"/>
              </a:ext>
            </a:extLst>
          </p:cNvPr>
          <p:cNvSpPr/>
          <p:nvPr/>
        </p:nvSpPr>
        <p:spPr>
          <a:xfrm>
            <a:off x="9047128" y="0"/>
            <a:ext cx="3144872" cy="6876470"/>
          </a:xfrm>
          <a:prstGeom prst="rect">
            <a:avLst/>
          </a:prstGeom>
          <a:solidFill>
            <a:srgbClr val="B3D236"/>
          </a:solidFill>
          <a:ln>
            <a:solidFill>
              <a:srgbClr val="B3D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4B2B2-13C2-4F99-858D-A4D33715D40A}"/>
              </a:ext>
            </a:extLst>
          </p:cNvPr>
          <p:cNvSpPr txBox="1"/>
          <p:nvPr/>
        </p:nvSpPr>
        <p:spPr>
          <a:xfrm>
            <a:off x="470979" y="2605363"/>
            <a:ext cx="206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rPr>
              <a:t>BENCH-MARKING</a:t>
            </a:r>
            <a:endParaRPr lang="ko-KR" altLang="en-US" dirty="0">
              <a:solidFill>
                <a:schemeClr val="bg1"/>
              </a:solidFill>
              <a:latin typeface="산돌고딕B" panose="02030504000101010101" pitchFamily="18" charset="-127"/>
              <a:ea typeface="산돌고딕B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D5A41-4947-4DFF-9BE0-158AAB11BC59}"/>
              </a:ext>
            </a:extLst>
          </p:cNvPr>
          <p:cNvSpPr txBox="1"/>
          <p:nvPr/>
        </p:nvSpPr>
        <p:spPr>
          <a:xfrm>
            <a:off x="1079581" y="827131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1pPr>
          </a:lstStyle>
          <a:p>
            <a:r>
              <a:rPr lang="en-US" altLang="ko-KR" sz="11500" dirty="0"/>
              <a:t>1	</a:t>
            </a:r>
            <a:endParaRPr lang="ko-KR" altLang="en-US" sz="1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6D5DB-E360-4205-82A7-3AEFD2D8AABB}"/>
              </a:ext>
            </a:extLst>
          </p:cNvPr>
          <p:cNvSpPr txBox="1"/>
          <p:nvPr/>
        </p:nvSpPr>
        <p:spPr>
          <a:xfrm>
            <a:off x="10184264" y="852900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1pPr>
          </a:lstStyle>
          <a:p>
            <a:r>
              <a:rPr lang="en-US" altLang="ko-KR" sz="11500" dirty="0"/>
              <a:t>4</a:t>
            </a:r>
            <a:endParaRPr lang="ko-KR" altLang="en-US" sz="11500" dirty="0"/>
          </a:p>
        </p:txBody>
      </p:sp>
      <p:pic>
        <p:nvPicPr>
          <p:cNvPr id="40" name="그래픽 39" descr="돋보기">
            <a:extLst>
              <a:ext uri="{FF2B5EF4-FFF2-40B4-BE49-F238E27FC236}">
                <a16:creationId xmlns:a16="http://schemas.microsoft.com/office/drawing/2014/main" id="{DC035510-AC9C-4F1A-8CA6-73F0E389F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519" y="3096670"/>
            <a:ext cx="1109990" cy="110999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67ED25-CF1A-4C8B-B270-D1618EF12496}"/>
              </a:ext>
            </a:extLst>
          </p:cNvPr>
          <p:cNvGrpSpPr/>
          <p:nvPr/>
        </p:nvGrpSpPr>
        <p:grpSpPr>
          <a:xfrm>
            <a:off x="3776908" y="-17256"/>
            <a:ext cx="5335422" cy="6876473"/>
            <a:chOff x="3766902" y="-9237"/>
            <a:chExt cx="5335422" cy="687647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15ADAB-FE5B-405D-B0E5-3C49D4229536}"/>
                </a:ext>
              </a:extLst>
            </p:cNvPr>
            <p:cNvSpPr/>
            <p:nvPr/>
          </p:nvSpPr>
          <p:spPr>
            <a:xfrm>
              <a:off x="6069281" y="-9237"/>
              <a:ext cx="3033043" cy="6876473"/>
            </a:xfrm>
            <a:prstGeom prst="rect">
              <a:avLst/>
            </a:prstGeom>
            <a:solidFill>
              <a:srgbClr val="00BBD6"/>
            </a:solidFill>
            <a:ln>
              <a:solidFill>
                <a:srgbClr val="00B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F78D75-5FCB-4446-9DD8-B59CD6DCB6E2}"/>
                </a:ext>
              </a:extLst>
            </p:cNvPr>
            <p:cNvSpPr txBox="1"/>
            <p:nvPr/>
          </p:nvSpPr>
          <p:spPr>
            <a:xfrm>
              <a:off x="3766902" y="2611417"/>
              <a:ext cx="1414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산돌고딕B" panose="02030504000101010101" pitchFamily="18" charset="-127"/>
                  <a:ea typeface="산돌고딕B" panose="02030504000101010101" pitchFamily="18" charset="-127"/>
                </a:rPr>
                <a:t>SCHEDULE</a:t>
              </a:r>
              <a:endParaRPr lang="ko-KR" altLang="en-US" dirty="0"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C66E10-7DEA-4285-A6CE-0FC0CC31D201}"/>
                </a:ext>
              </a:extLst>
            </p:cNvPr>
            <p:cNvSpPr txBox="1"/>
            <p:nvPr/>
          </p:nvSpPr>
          <p:spPr>
            <a:xfrm>
              <a:off x="7037540" y="812322"/>
              <a:ext cx="9973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bg1"/>
                  </a:solidFill>
                  <a:latin typeface="산돌고딕B" panose="02030504000101010101" pitchFamily="18" charset="-127"/>
                  <a:ea typeface="산돌고딕B" panose="02030504000101010101" pitchFamily="18" charset="-127"/>
                </a:defRPr>
              </a:lvl1pPr>
            </a:lstStyle>
            <a:p>
              <a:r>
                <a:rPr lang="en-US" altLang="ko-KR" sz="11500" dirty="0"/>
                <a:t>3</a:t>
              </a:r>
              <a:endParaRPr lang="ko-KR" altLang="en-US" sz="11500" dirty="0"/>
            </a:p>
          </p:txBody>
        </p:sp>
        <p:pic>
          <p:nvPicPr>
            <p:cNvPr id="45" name="그래픽 44" descr="월 단위 달력">
              <a:extLst>
                <a:ext uri="{FF2B5EF4-FFF2-40B4-BE49-F238E27FC236}">
                  <a16:creationId xmlns:a16="http://schemas.microsoft.com/office/drawing/2014/main" id="{0FEAE0A4-4C4C-4D4F-8D1B-5193EA23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56457" y="3016268"/>
              <a:ext cx="1165205" cy="116520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B0B0755-DCCD-4A15-8F95-57E646D525DB}"/>
              </a:ext>
            </a:extLst>
          </p:cNvPr>
          <p:cNvGrpSpPr/>
          <p:nvPr/>
        </p:nvGrpSpPr>
        <p:grpSpPr>
          <a:xfrm>
            <a:off x="3993526" y="827131"/>
            <a:ext cx="7678052" cy="5303321"/>
            <a:chOff x="481012" y="441168"/>
            <a:chExt cx="7678052" cy="53033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E12AD8-F579-44E4-B383-308264423087}"/>
                </a:ext>
              </a:extLst>
            </p:cNvPr>
            <p:cNvSpPr txBox="1"/>
            <p:nvPr/>
          </p:nvSpPr>
          <p:spPr>
            <a:xfrm>
              <a:off x="6603101" y="2220264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산돌고딕B" panose="02030504000101010101" pitchFamily="18" charset="-127"/>
                  <a:ea typeface="산돌고딕B" panose="02030504000101010101" pitchFamily="18" charset="-127"/>
                </a:rPr>
                <a:t>OUR SITE</a:t>
              </a:r>
              <a:endParaRPr lang="ko-KR" altLang="en-US" dirty="0"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F4B0A-0727-427F-B4CA-8D745E370BC3}"/>
                </a:ext>
              </a:extLst>
            </p:cNvPr>
            <p:cNvSpPr txBox="1"/>
            <p:nvPr/>
          </p:nvSpPr>
          <p:spPr>
            <a:xfrm>
              <a:off x="481012" y="441168"/>
              <a:ext cx="9973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bg1"/>
                  </a:solidFill>
                  <a:latin typeface="산돌고딕B" panose="02030504000101010101" pitchFamily="18" charset="-127"/>
                  <a:ea typeface="산돌고딕B" panose="02030504000101010101" pitchFamily="18" charset="-127"/>
                </a:defRPr>
              </a:lvl1pPr>
            </a:lstStyle>
            <a:p>
              <a:r>
                <a:rPr lang="en-US" altLang="ko-KR" sz="11500" dirty="0"/>
                <a:t>2</a:t>
              </a:r>
              <a:endParaRPr lang="ko-KR" altLang="en-US" sz="11500" dirty="0"/>
            </a:p>
          </p:txBody>
        </p:sp>
        <p:pic>
          <p:nvPicPr>
            <p:cNvPr id="42" name="그래픽 41" descr="인터넷">
              <a:extLst>
                <a:ext uri="{FF2B5EF4-FFF2-40B4-BE49-F238E27FC236}">
                  <a16:creationId xmlns:a16="http://schemas.microsoft.com/office/drawing/2014/main" id="{BFF42E52-F614-4AE5-BC5E-AB8716930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30211" y="2627911"/>
              <a:ext cx="1176925" cy="1176925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F3DD39C-C6BF-4DA4-8A64-E8306E7C171B}"/>
                </a:ext>
              </a:extLst>
            </p:cNvPr>
            <p:cNvGrpSpPr/>
            <p:nvPr/>
          </p:nvGrpSpPr>
          <p:grpSpPr>
            <a:xfrm>
              <a:off x="6309944" y="4458701"/>
              <a:ext cx="1849120" cy="1285788"/>
              <a:chOff x="2846596" y="2036960"/>
              <a:chExt cx="1849120" cy="128578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DB1CAE-4A4E-4F7F-8D07-E3BC850526B7}"/>
                  </a:ext>
                </a:extLst>
              </p:cNvPr>
              <p:cNvSpPr txBox="1"/>
              <p:nvPr/>
            </p:nvSpPr>
            <p:spPr>
              <a:xfrm>
                <a:off x="2846596" y="2953416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HYOJEONG JIN</a:t>
                </a:r>
                <a:endParaRPr lang="ko-KR" altLang="en-US" dirty="0"/>
              </a:p>
            </p:txBody>
          </p:sp>
          <p:pic>
            <p:nvPicPr>
              <p:cNvPr id="48" name="그래픽 47" descr="판다">
                <a:extLst>
                  <a:ext uri="{FF2B5EF4-FFF2-40B4-BE49-F238E27FC236}">
                    <a16:creationId xmlns:a16="http://schemas.microsoft.com/office/drawing/2014/main" id="{0B4DD6CC-C939-40D3-8E1C-D92804823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66593" y="2036960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35085F1-A7C9-4EE3-82D2-2F6598199E8C}"/>
              </a:ext>
            </a:extLst>
          </p:cNvPr>
          <p:cNvGrpSpPr/>
          <p:nvPr/>
        </p:nvGrpSpPr>
        <p:grpSpPr>
          <a:xfrm>
            <a:off x="3669927" y="4770102"/>
            <a:ext cx="1849120" cy="1303664"/>
            <a:chOff x="285473" y="4295506"/>
            <a:chExt cx="1849120" cy="1303664"/>
          </a:xfrm>
        </p:grpSpPr>
        <p:pic>
          <p:nvPicPr>
            <p:cNvPr id="50" name="그래픽 49" descr="원숭이">
              <a:extLst>
                <a:ext uri="{FF2B5EF4-FFF2-40B4-BE49-F238E27FC236}">
                  <a16:creationId xmlns:a16="http://schemas.microsoft.com/office/drawing/2014/main" id="{702C15DF-7219-4F51-A941-EB3A3ED3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3478" y="4295506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06673E-6E83-4420-BB6B-327AF46CAAA8}"/>
                </a:ext>
              </a:extLst>
            </p:cNvPr>
            <p:cNvSpPr txBox="1"/>
            <p:nvPr/>
          </p:nvSpPr>
          <p:spPr>
            <a:xfrm>
              <a:off x="285473" y="5229838"/>
              <a:ext cx="184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HYEONJIN BAE</a:t>
              </a:r>
              <a:endParaRPr lang="ko-KR" altLang="en-US" dirty="0"/>
            </a:p>
          </p:txBody>
        </p:sp>
      </p:grpSp>
      <p:grpSp>
        <p:nvGrpSpPr>
          <p:cNvPr id="13" name="Group 31">
            <a:extLst>
              <a:ext uri="{FF2B5EF4-FFF2-40B4-BE49-F238E27FC236}">
                <a16:creationId xmlns:a16="http://schemas.microsoft.com/office/drawing/2014/main" id="{749B2452-486C-4304-918C-1C104C468A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6423" y="3141271"/>
            <a:ext cx="1080000" cy="911412"/>
            <a:chOff x="4636" y="2704"/>
            <a:chExt cx="357" cy="346"/>
          </a:xfrm>
          <a:solidFill>
            <a:schemeClr val="bg1"/>
          </a:solidFill>
        </p:grpSpPr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03CB3093-6427-40B8-AC8B-5322E2F52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2939"/>
              <a:ext cx="63" cy="85"/>
            </a:xfrm>
            <a:custGeom>
              <a:avLst/>
              <a:gdLst>
                <a:gd name="T0" fmla="*/ 537 w 634"/>
                <a:gd name="T1" fmla="*/ 65 h 848"/>
                <a:gd name="T2" fmla="*/ 557 w 634"/>
                <a:gd name="T3" fmla="*/ 182 h 848"/>
                <a:gd name="T4" fmla="*/ 578 w 634"/>
                <a:gd name="T5" fmla="*/ 278 h 848"/>
                <a:gd name="T6" fmla="*/ 599 w 634"/>
                <a:gd name="T7" fmla="*/ 354 h 848"/>
                <a:gd name="T8" fmla="*/ 617 w 634"/>
                <a:gd name="T9" fmla="*/ 409 h 848"/>
                <a:gd name="T10" fmla="*/ 629 w 634"/>
                <a:gd name="T11" fmla="*/ 442 h 848"/>
                <a:gd name="T12" fmla="*/ 634 w 634"/>
                <a:gd name="T13" fmla="*/ 453 h 848"/>
                <a:gd name="T14" fmla="*/ 625 w 634"/>
                <a:gd name="T15" fmla="*/ 459 h 848"/>
                <a:gd name="T16" fmla="*/ 601 w 634"/>
                <a:gd name="T17" fmla="*/ 477 h 848"/>
                <a:gd name="T18" fmla="*/ 566 w 634"/>
                <a:gd name="T19" fmla="*/ 505 h 848"/>
                <a:gd name="T20" fmla="*/ 524 w 634"/>
                <a:gd name="T21" fmla="*/ 544 h 848"/>
                <a:gd name="T22" fmla="*/ 476 w 634"/>
                <a:gd name="T23" fmla="*/ 591 h 848"/>
                <a:gd name="T24" fmla="*/ 426 w 634"/>
                <a:gd name="T25" fmla="*/ 646 h 848"/>
                <a:gd name="T26" fmla="*/ 378 w 634"/>
                <a:gd name="T27" fmla="*/ 706 h 848"/>
                <a:gd name="T28" fmla="*/ 334 w 634"/>
                <a:gd name="T29" fmla="*/ 773 h 848"/>
                <a:gd name="T30" fmla="*/ 298 w 634"/>
                <a:gd name="T31" fmla="*/ 813 h 848"/>
                <a:gd name="T32" fmla="*/ 252 w 634"/>
                <a:gd name="T33" fmla="*/ 838 h 848"/>
                <a:gd name="T34" fmla="*/ 199 w 634"/>
                <a:gd name="T35" fmla="*/ 848 h 848"/>
                <a:gd name="T36" fmla="*/ 145 w 634"/>
                <a:gd name="T37" fmla="*/ 843 h 848"/>
                <a:gd name="T38" fmla="*/ 95 w 634"/>
                <a:gd name="T39" fmla="*/ 826 h 848"/>
                <a:gd name="T40" fmla="*/ 49 w 634"/>
                <a:gd name="T41" fmla="*/ 792 h 848"/>
                <a:gd name="T42" fmla="*/ 16 w 634"/>
                <a:gd name="T43" fmla="*/ 744 h 848"/>
                <a:gd name="T44" fmla="*/ 1 w 634"/>
                <a:gd name="T45" fmla="*/ 690 h 848"/>
                <a:gd name="T46" fmla="*/ 2 w 634"/>
                <a:gd name="T47" fmla="*/ 633 h 848"/>
                <a:gd name="T48" fmla="*/ 20 w 634"/>
                <a:gd name="T49" fmla="*/ 577 h 848"/>
                <a:gd name="T50" fmla="*/ 50 w 634"/>
                <a:gd name="T51" fmla="*/ 522 h 848"/>
                <a:gd name="T52" fmla="*/ 92 w 634"/>
                <a:gd name="T53" fmla="*/ 463 h 848"/>
                <a:gd name="T54" fmla="*/ 142 w 634"/>
                <a:gd name="T55" fmla="*/ 400 h 848"/>
                <a:gd name="T56" fmla="*/ 197 w 634"/>
                <a:gd name="T57" fmla="*/ 336 h 848"/>
                <a:gd name="T58" fmla="*/ 254 w 634"/>
                <a:gd name="T59" fmla="*/ 273 h 848"/>
                <a:gd name="T60" fmla="*/ 312 w 634"/>
                <a:gd name="T61" fmla="*/ 211 h 848"/>
                <a:gd name="T62" fmla="*/ 368 w 634"/>
                <a:gd name="T63" fmla="*/ 154 h 848"/>
                <a:gd name="T64" fmla="*/ 419 w 634"/>
                <a:gd name="T65" fmla="*/ 104 h 848"/>
                <a:gd name="T66" fmla="*/ 464 w 634"/>
                <a:gd name="T67" fmla="*/ 61 h 848"/>
                <a:gd name="T68" fmla="*/ 498 w 634"/>
                <a:gd name="T69" fmla="*/ 28 h 848"/>
                <a:gd name="T70" fmla="*/ 521 w 634"/>
                <a:gd name="T71" fmla="*/ 7 h 848"/>
                <a:gd name="T72" fmla="*/ 529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529" y="0"/>
                  </a:moveTo>
                  <a:lnTo>
                    <a:pt x="537" y="65"/>
                  </a:lnTo>
                  <a:lnTo>
                    <a:pt x="547" y="126"/>
                  </a:lnTo>
                  <a:lnTo>
                    <a:pt x="557" y="182"/>
                  </a:lnTo>
                  <a:lnTo>
                    <a:pt x="568" y="232"/>
                  </a:lnTo>
                  <a:lnTo>
                    <a:pt x="578" y="278"/>
                  </a:lnTo>
                  <a:lnTo>
                    <a:pt x="588" y="319"/>
                  </a:lnTo>
                  <a:lnTo>
                    <a:pt x="599" y="354"/>
                  </a:lnTo>
                  <a:lnTo>
                    <a:pt x="608" y="384"/>
                  </a:lnTo>
                  <a:lnTo>
                    <a:pt x="617" y="409"/>
                  </a:lnTo>
                  <a:lnTo>
                    <a:pt x="623" y="428"/>
                  </a:lnTo>
                  <a:lnTo>
                    <a:pt x="629" y="442"/>
                  </a:lnTo>
                  <a:lnTo>
                    <a:pt x="632" y="449"/>
                  </a:lnTo>
                  <a:lnTo>
                    <a:pt x="634" y="453"/>
                  </a:lnTo>
                  <a:lnTo>
                    <a:pt x="632" y="454"/>
                  </a:lnTo>
                  <a:lnTo>
                    <a:pt x="625" y="459"/>
                  </a:lnTo>
                  <a:lnTo>
                    <a:pt x="616" y="466"/>
                  </a:lnTo>
                  <a:lnTo>
                    <a:pt x="601" y="477"/>
                  </a:lnTo>
                  <a:lnTo>
                    <a:pt x="586" y="490"/>
                  </a:lnTo>
                  <a:lnTo>
                    <a:pt x="566" y="505"/>
                  </a:lnTo>
                  <a:lnTo>
                    <a:pt x="546" y="524"/>
                  </a:lnTo>
                  <a:lnTo>
                    <a:pt x="524" y="544"/>
                  </a:lnTo>
                  <a:lnTo>
                    <a:pt x="500" y="567"/>
                  </a:lnTo>
                  <a:lnTo>
                    <a:pt x="476" y="591"/>
                  </a:lnTo>
                  <a:lnTo>
                    <a:pt x="451" y="617"/>
                  </a:lnTo>
                  <a:lnTo>
                    <a:pt x="426" y="646"/>
                  </a:lnTo>
                  <a:lnTo>
                    <a:pt x="402" y="676"/>
                  </a:lnTo>
                  <a:lnTo>
                    <a:pt x="378" y="706"/>
                  </a:lnTo>
                  <a:lnTo>
                    <a:pt x="355" y="739"/>
                  </a:lnTo>
                  <a:lnTo>
                    <a:pt x="334" y="773"/>
                  </a:lnTo>
                  <a:lnTo>
                    <a:pt x="318" y="795"/>
                  </a:lnTo>
                  <a:lnTo>
                    <a:pt x="298" y="813"/>
                  </a:lnTo>
                  <a:lnTo>
                    <a:pt x="276" y="827"/>
                  </a:lnTo>
                  <a:lnTo>
                    <a:pt x="252" y="838"/>
                  </a:lnTo>
                  <a:lnTo>
                    <a:pt x="226" y="845"/>
                  </a:lnTo>
                  <a:lnTo>
                    <a:pt x="199" y="848"/>
                  </a:lnTo>
                  <a:lnTo>
                    <a:pt x="172" y="848"/>
                  </a:lnTo>
                  <a:lnTo>
                    <a:pt x="145" y="843"/>
                  </a:lnTo>
                  <a:lnTo>
                    <a:pt x="119" y="837"/>
                  </a:lnTo>
                  <a:lnTo>
                    <a:pt x="95" y="826"/>
                  </a:lnTo>
                  <a:lnTo>
                    <a:pt x="73" y="813"/>
                  </a:lnTo>
                  <a:lnTo>
                    <a:pt x="49" y="792"/>
                  </a:lnTo>
                  <a:lnTo>
                    <a:pt x="30" y="769"/>
                  </a:lnTo>
                  <a:lnTo>
                    <a:pt x="16" y="744"/>
                  </a:lnTo>
                  <a:lnTo>
                    <a:pt x="6" y="717"/>
                  </a:lnTo>
                  <a:lnTo>
                    <a:pt x="1" y="690"/>
                  </a:lnTo>
                  <a:lnTo>
                    <a:pt x="0" y="661"/>
                  </a:lnTo>
                  <a:lnTo>
                    <a:pt x="2" y="633"/>
                  </a:lnTo>
                  <a:lnTo>
                    <a:pt x="9" y="605"/>
                  </a:lnTo>
                  <a:lnTo>
                    <a:pt x="20" y="577"/>
                  </a:lnTo>
                  <a:lnTo>
                    <a:pt x="33" y="550"/>
                  </a:lnTo>
                  <a:lnTo>
                    <a:pt x="50" y="522"/>
                  </a:lnTo>
                  <a:lnTo>
                    <a:pt x="70" y="493"/>
                  </a:lnTo>
                  <a:lnTo>
                    <a:pt x="92" y="463"/>
                  </a:lnTo>
                  <a:lnTo>
                    <a:pt x="116" y="432"/>
                  </a:lnTo>
                  <a:lnTo>
                    <a:pt x="142" y="400"/>
                  </a:lnTo>
                  <a:lnTo>
                    <a:pt x="168" y="368"/>
                  </a:lnTo>
                  <a:lnTo>
                    <a:pt x="197" y="336"/>
                  </a:lnTo>
                  <a:lnTo>
                    <a:pt x="225" y="305"/>
                  </a:lnTo>
                  <a:lnTo>
                    <a:pt x="254" y="273"/>
                  </a:lnTo>
                  <a:lnTo>
                    <a:pt x="284" y="242"/>
                  </a:lnTo>
                  <a:lnTo>
                    <a:pt x="312" y="211"/>
                  </a:lnTo>
                  <a:lnTo>
                    <a:pt x="341" y="182"/>
                  </a:lnTo>
                  <a:lnTo>
                    <a:pt x="368" y="154"/>
                  </a:lnTo>
                  <a:lnTo>
                    <a:pt x="394" y="128"/>
                  </a:lnTo>
                  <a:lnTo>
                    <a:pt x="419" y="104"/>
                  </a:lnTo>
                  <a:lnTo>
                    <a:pt x="442" y="81"/>
                  </a:lnTo>
                  <a:lnTo>
                    <a:pt x="464" y="61"/>
                  </a:lnTo>
                  <a:lnTo>
                    <a:pt x="482" y="43"/>
                  </a:lnTo>
                  <a:lnTo>
                    <a:pt x="498" y="28"/>
                  </a:lnTo>
                  <a:lnTo>
                    <a:pt x="511" y="16"/>
                  </a:lnTo>
                  <a:lnTo>
                    <a:pt x="521" y="7"/>
                  </a:lnTo>
                  <a:lnTo>
                    <a:pt x="527" y="1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FE882809-BC7B-43BB-98CB-7AEE366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" y="2778"/>
              <a:ext cx="164" cy="260"/>
            </a:xfrm>
            <a:custGeom>
              <a:avLst/>
              <a:gdLst>
                <a:gd name="T0" fmla="*/ 712 w 1640"/>
                <a:gd name="T1" fmla="*/ 2 h 2607"/>
                <a:gd name="T2" fmla="*/ 778 w 1640"/>
                <a:gd name="T3" fmla="*/ 17 h 2607"/>
                <a:gd name="T4" fmla="*/ 841 w 1640"/>
                <a:gd name="T5" fmla="*/ 45 h 2607"/>
                <a:gd name="T6" fmla="*/ 979 w 1640"/>
                <a:gd name="T7" fmla="*/ 128 h 2607"/>
                <a:gd name="T8" fmla="*/ 1188 w 1640"/>
                <a:gd name="T9" fmla="*/ 264 h 2607"/>
                <a:gd name="T10" fmla="*/ 1389 w 1640"/>
                <a:gd name="T11" fmla="*/ 415 h 2607"/>
                <a:gd name="T12" fmla="*/ 1580 w 1640"/>
                <a:gd name="T13" fmla="*/ 577 h 2607"/>
                <a:gd name="T14" fmla="*/ 1621 w 1640"/>
                <a:gd name="T15" fmla="*/ 628 h 2607"/>
                <a:gd name="T16" fmla="*/ 1639 w 1640"/>
                <a:gd name="T17" fmla="*/ 682 h 2607"/>
                <a:gd name="T18" fmla="*/ 1636 w 1640"/>
                <a:gd name="T19" fmla="*/ 735 h 2607"/>
                <a:gd name="T20" fmla="*/ 1617 w 1640"/>
                <a:gd name="T21" fmla="*/ 787 h 2607"/>
                <a:gd name="T22" fmla="*/ 1583 w 1640"/>
                <a:gd name="T23" fmla="*/ 831 h 2607"/>
                <a:gd name="T24" fmla="*/ 1538 w 1640"/>
                <a:gd name="T25" fmla="*/ 865 h 2607"/>
                <a:gd name="T26" fmla="*/ 1486 w 1640"/>
                <a:gd name="T27" fmla="*/ 887 h 2607"/>
                <a:gd name="T28" fmla="*/ 1430 w 1640"/>
                <a:gd name="T29" fmla="*/ 892 h 2607"/>
                <a:gd name="T30" fmla="*/ 1372 w 1640"/>
                <a:gd name="T31" fmla="*/ 879 h 2607"/>
                <a:gd name="T32" fmla="*/ 1317 w 1640"/>
                <a:gd name="T33" fmla="*/ 843 h 2607"/>
                <a:gd name="T34" fmla="*/ 1121 w 1640"/>
                <a:gd name="T35" fmla="*/ 681 h 2607"/>
                <a:gd name="T36" fmla="*/ 1121 w 1640"/>
                <a:gd name="T37" fmla="*/ 1290 h 2607"/>
                <a:gd name="T38" fmla="*/ 1126 w 1640"/>
                <a:gd name="T39" fmla="*/ 1371 h 2607"/>
                <a:gd name="T40" fmla="*/ 1114 w 1640"/>
                <a:gd name="T41" fmla="*/ 1449 h 2607"/>
                <a:gd name="T42" fmla="*/ 1084 w 1640"/>
                <a:gd name="T43" fmla="*/ 1519 h 2607"/>
                <a:gd name="T44" fmla="*/ 1037 w 1640"/>
                <a:gd name="T45" fmla="*/ 1578 h 2607"/>
                <a:gd name="T46" fmla="*/ 1029 w 1640"/>
                <a:gd name="T47" fmla="*/ 1710 h 2607"/>
                <a:gd name="T48" fmla="*/ 1080 w 1640"/>
                <a:gd name="T49" fmla="*/ 1921 h 2607"/>
                <a:gd name="T50" fmla="*/ 1147 w 1640"/>
                <a:gd name="T51" fmla="*/ 2126 h 2607"/>
                <a:gd name="T52" fmla="*/ 1231 w 1640"/>
                <a:gd name="T53" fmla="*/ 2322 h 2607"/>
                <a:gd name="T54" fmla="*/ 1249 w 1640"/>
                <a:gd name="T55" fmla="*/ 2384 h 2607"/>
                <a:gd name="T56" fmla="*/ 1248 w 1640"/>
                <a:gd name="T57" fmla="*/ 2441 h 2607"/>
                <a:gd name="T58" fmla="*/ 1231 w 1640"/>
                <a:gd name="T59" fmla="*/ 2493 h 2607"/>
                <a:gd name="T60" fmla="*/ 1199 w 1640"/>
                <a:gd name="T61" fmla="*/ 2537 h 2607"/>
                <a:gd name="T62" fmla="*/ 1159 w 1640"/>
                <a:gd name="T63" fmla="*/ 2573 h 2607"/>
                <a:gd name="T64" fmla="*/ 1112 w 1640"/>
                <a:gd name="T65" fmla="*/ 2598 h 2607"/>
                <a:gd name="T66" fmla="*/ 1061 w 1640"/>
                <a:gd name="T67" fmla="*/ 2607 h 2607"/>
                <a:gd name="T68" fmla="*/ 1011 w 1640"/>
                <a:gd name="T69" fmla="*/ 2603 h 2607"/>
                <a:gd name="T70" fmla="*/ 964 w 1640"/>
                <a:gd name="T71" fmla="*/ 2581 h 2607"/>
                <a:gd name="T72" fmla="*/ 924 w 1640"/>
                <a:gd name="T73" fmla="*/ 2541 h 2607"/>
                <a:gd name="T74" fmla="*/ 856 w 1640"/>
                <a:gd name="T75" fmla="*/ 2399 h 2607"/>
                <a:gd name="T76" fmla="*/ 768 w 1640"/>
                <a:gd name="T77" fmla="*/ 2166 h 2607"/>
                <a:gd name="T78" fmla="*/ 698 w 1640"/>
                <a:gd name="T79" fmla="*/ 1926 h 2607"/>
                <a:gd name="T80" fmla="*/ 645 w 1640"/>
                <a:gd name="T81" fmla="*/ 1682 h 2607"/>
                <a:gd name="T82" fmla="*/ 603 w 1640"/>
                <a:gd name="T83" fmla="*/ 1533 h 2607"/>
                <a:gd name="T84" fmla="*/ 572 w 1640"/>
                <a:gd name="T85" fmla="*/ 1473 h 2607"/>
                <a:gd name="T86" fmla="*/ 463 w 1640"/>
                <a:gd name="T87" fmla="*/ 746 h 2607"/>
                <a:gd name="T88" fmla="*/ 348 w 1640"/>
                <a:gd name="T89" fmla="*/ 941 h 2607"/>
                <a:gd name="T90" fmla="*/ 309 w 1640"/>
                <a:gd name="T91" fmla="*/ 991 h 2607"/>
                <a:gd name="T92" fmla="*/ 263 w 1640"/>
                <a:gd name="T93" fmla="*/ 1021 h 2607"/>
                <a:gd name="T94" fmla="*/ 212 w 1640"/>
                <a:gd name="T95" fmla="*/ 1033 h 2607"/>
                <a:gd name="T96" fmla="*/ 160 w 1640"/>
                <a:gd name="T97" fmla="*/ 1030 h 2607"/>
                <a:gd name="T98" fmla="*/ 110 w 1640"/>
                <a:gd name="T99" fmla="*/ 1012 h 2607"/>
                <a:gd name="T100" fmla="*/ 65 w 1640"/>
                <a:gd name="T101" fmla="*/ 982 h 2607"/>
                <a:gd name="T102" fmla="*/ 31 w 1640"/>
                <a:gd name="T103" fmla="*/ 942 h 2607"/>
                <a:gd name="T104" fmla="*/ 8 w 1640"/>
                <a:gd name="T105" fmla="*/ 895 h 2607"/>
                <a:gd name="T106" fmla="*/ 0 w 1640"/>
                <a:gd name="T107" fmla="*/ 840 h 2607"/>
                <a:gd name="T108" fmla="*/ 11 w 1640"/>
                <a:gd name="T109" fmla="*/ 782 h 2607"/>
                <a:gd name="T110" fmla="*/ 86 w 1640"/>
                <a:gd name="T111" fmla="*/ 647 h 2607"/>
                <a:gd name="T112" fmla="*/ 215 w 1640"/>
                <a:gd name="T113" fmla="*/ 441 h 2607"/>
                <a:gd name="T114" fmla="*/ 357 w 1640"/>
                <a:gd name="T115" fmla="*/ 245 h 2607"/>
                <a:gd name="T116" fmla="*/ 449 w 1640"/>
                <a:gd name="T117" fmla="*/ 123 h 2607"/>
                <a:gd name="T118" fmla="*/ 490 w 1640"/>
                <a:gd name="T119" fmla="*/ 74 h 2607"/>
                <a:gd name="T120" fmla="*/ 543 w 1640"/>
                <a:gd name="T121" fmla="*/ 35 h 2607"/>
                <a:gd name="T122" fmla="*/ 610 w 1640"/>
                <a:gd name="T123" fmla="*/ 8 h 2607"/>
                <a:gd name="T124" fmla="*/ 677 w 1640"/>
                <a:gd name="T125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0" h="2607">
                  <a:moveTo>
                    <a:pt x="677" y="0"/>
                  </a:moveTo>
                  <a:lnTo>
                    <a:pt x="712" y="2"/>
                  </a:lnTo>
                  <a:lnTo>
                    <a:pt x="745" y="6"/>
                  </a:lnTo>
                  <a:lnTo>
                    <a:pt x="778" y="17"/>
                  </a:lnTo>
                  <a:lnTo>
                    <a:pt x="811" y="29"/>
                  </a:lnTo>
                  <a:lnTo>
                    <a:pt x="841" y="45"/>
                  </a:lnTo>
                  <a:lnTo>
                    <a:pt x="869" y="65"/>
                  </a:lnTo>
                  <a:lnTo>
                    <a:pt x="979" y="128"/>
                  </a:lnTo>
                  <a:lnTo>
                    <a:pt x="1084" y="193"/>
                  </a:lnTo>
                  <a:lnTo>
                    <a:pt x="1188" y="264"/>
                  </a:lnTo>
                  <a:lnTo>
                    <a:pt x="1289" y="338"/>
                  </a:lnTo>
                  <a:lnTo>
                    <a:pt x="1389" y="415"/>
                  </a:lnTo>
                  <a:lnTo>
                    <a:pt x="1486" y="495"/>
                  </a:lnTo>
                  <a:lnTo>
                    <a:pt x="1580" y="577"/>
                  </a:lnTo>
                  <a:lnTo>
                    <a:pt x="1604" y="602"/>
                  </a:lnTo>
                  <a:lnTo>
                    <a:pt x="1621" y="628"/>
                  </a:lnTo>
                  <a:lnTo>
                    <a:pt x="1633" y="655"/>
                  </a:lnTo>
                  <a:lnTo>
                    <a:pt x="1639" y="682"/>
                  </a:lnTo>
                  <a:lnTo>
                    <a:pt x="1640" y="709"/>
                  </a:lnTo>
                  <a:lnTo>
                    <a:pt x="1636" y="735"/>
                  </a:lnTo>
                  <a:lnTo>
                    <a:pt x="1629" y="762"/>
                  </a:lnTo>
                  <a:lnTo>
                    <a:pt x="1617" y="787"/>
                  </a:lnTo>
                  <a:lnTo>
                    <a:pt x="1601" y="810"/>
                  </a:lnTo>
                  <a:lnTo>
                    <a:pt x="1583" y="831"/>
                  </a:lnTo>
                  <a:lnTo>
                    <a:pt x="1562" y="850"/>
                  </a:lnTo>
                  <a:lnTo>
                    <a:pt x="1538" y="865"/>
                  </a:lnTo>
                  <a:lnTo>
                    <a:pt x="1513" y="878"/>
                  </a:lnTo>
                  <a:lnTo>
                    <a:pt x="1486" y="887"/>
                  </a:lnTo>
                  <a:lnTo>
                    <a:pt x="1459" y="891"/>
                  </a:lnTo>
                  <a:lnTo>
                    <a:pt x="1430" y="892"/>
                  </a:lnTo>
                  <a:lnTo>
                    <a:pt x="1401" y="888"/>
                  </a:lnTo>
                  <a:lnTo>
                    <a:pt x="1372" y="879"/>
                  </a:lnTo>
                  <a:lnTo>
                    <a:pt x="1344" y="864"/>
                  </a:lnTo>
                  <a:lnTo>
                    <a:pt x="1317" y="843"/>
                  </a:lnTo>
                  <a:lnTo>
                    <a:pt x="1220" y="760"/>
                  </a:lnTo>
                  <a:lnTo>
                    <a:pt x="1121" y="681"/>
                  </a:lnTo>
                  <a:lnTo>
                    <a:pt x="1021" y="604"/>
                  </a:lnTo>
                  <a:lnTo>
                    <a:pt x="1121" y="1290"/>
                  </a:lnTo>
                  <a:lnTo>
                    <a:pt x="1126" y="1330"/>
                  </a:lnTo>
                  <a:lnTo>
                    <a:pt x="1126" y="1371"/>
                  </a:lnTo>
                  <a:lnTo>
                    <a:pt x="1121" y="1410"/>
                  </a:lnTo>
                  <a:lnTo>
                    <a:pt x="1114" y="1449"/>
                  </a:lnTo>
                  <a:lnTo>
                    <a:pt x="1101" y="1485"/>
                  </a:lnTo>
                  <a:lnTo>
                    <a:pt x="1084" y="1519"/>
                  </a:lnTo>
                  <a:lnTo>
                    <a:pt x="1064" y="1550"/>
                  </a:lnTo>
                  <a:lnTo>
                    <a:pt x="1037" y="1578"/>
                  </a:lnTo>
                  <a:lnTo>
                    <a:pt x="1008" y="1602"/>
                  </a:lnTo>
                  <a:lnTo>
                    <a:pt x="1029" y="1710"/>
                  </a:lnTo>
                  <a:lnTo>
                    <a:pt x="1053" y="1815"/>
                  </a:lnTo>
                  <a:lnTo>
                    <a:pt x="1080" y="1921"/>
                  </a:lnTo>
                  <a:lnTo>
                    <a:pt x="1112" y="2024"/>
                  </a:lnTo>
                  <a:lnTo>
                    <a:pt x="1147" y="2126"/>
                  </a:lnTo>
                  <a:lnTo>
                    <a:pt x="1187" y="2226"/>
                  </a:lnTo>
                  <a:lnTo>
                    <a:pt x="1231" y="2322"/>
                  </a:lnTo>
                  <a:lnTo>
                    <a:pt x="1243" y="2353"/>
                  </a:lnTo>
                  <a:lnTo>
                    <a:pt x="1249" y="2384"/>
                  </a:lnTo>
                  <a:lnTo>
                    <a:pt x="1250" y="2412"/>
                  </a:lnTo>
                  <a:lnTo>
                    <a:pt x="1248" y="2441"/>
                  </a:lnTo>
                  <a:lnTo>
                    <a:pt x="1240" y="2468"/>
                  </a:lnTo>
                  <a:lnTo>
                    <a:pt x="1231" y="2493"/>
                  </a:lnTo>
                  <a:lnTo>
                    <a:pt x="1216" y="2516"/>
                  </a:lnTo>
                  <a:lnTo>
                    <a:pt x="1199" y="2537"/>
                  </a:lnTo>
                  <a:lnTo>
                    <a:pt x="1180" y="2557"/>
                  </a:lnTo>
                  <a:lnTo>
                    <a:pt x="1159" y="2573"/>
                  </a:lnTo>
                  <a:lnTo>
                    <a:pt x="1136" y="2587"/>
                  </a:lnTo>
                  <a:lnTo>
                    <a:pt x="1112" y="2598"/>
                  </a:lnTo>
                  <a:lnTo>
                    <a:pt x="1087" y="2604"/>
                  </a:lnTo>
                  <a:lnTo>
                    <a:pt x="1061" y="2607"/>
                  </a:lnTo>
                  <a:lnTo>
                    <a:pt x="1035" y="2607"/>
                  </a:lnTo>
                  <a:lnTo>
                    <a:pt x="1011" y="2603"/>
                  </a:lnTo>
                  <a:lnTo>
                    <a:pt x="987" y="2594"/>
                  </a:lnTo>
                  <a:lnTo>
                    <a:pt x="964" y="2581"/>
                  </a:lnTo>
                  <a:lnTo>
                    <a:pt x="944" y="2564"/>
                  </a:lnTo>
                  <a:lnTo>
                    <a:pt x="924" y="2541"/>
                  </a:lnTo>
                  <a:lnTo>
                    <a:pt x="908" y="2512"/>
                  </a:lnTo>
                  <a:lnTo>
                    <a:pt x="856" y="2399"/>
                  </a:lnTo>
                  <a:lnTo>
                    <a:pt x="811" y="2284"/>
                  </a:lnTo>
                  <a:lnTo>
                    <a:pt x="768" y="2166"/>
                  </a:lnTo>
                  <a:lnTo>
                    <a:pt x="731" y="2047"/>
                  </a:lnTo>
                  <a:lnTo>
                    <a:pt x="698" y="1926"/>
                  </a:lnTo>
                  <a:lnTo>
                    <a:pt x="670" y="1805"/>
                  </a:lnTo>
                  <a:lnTo>
                    <a:pt x="645" y="1682"/>
                  </a:lnTo>
                  <a:lnTo>
                    <a:pt x="624" y="1560"/>
                  </a:lnTo>
                  <a:lnTo>
                    <a:pt x="603" y="1533"/>
                  </a:lnTo>
                  <a:lnTo>
                    <a:pt x="585" y="1505"/>
                  </a:lnTo>
                  <a:lnTo>
                    <a:pt x="572" y="1473"/>
                  </a:lnTo>
                  <a:lnTo>
                    <a:pt x="564" y="1439"/>
                  </a:lnTo>
                  <a:lnTo>
                    <a:pt x="463" y="746"/>
                  </a:lnTo>
                  <a:lnTo>
                    <a:pt x="404" y="843"/>
                  </a:lnTo>
                  <a:lnTo>
                    <a:pt x="348" y="941"/>
                  </a:lnTo>
                  <a:lnTo>
                    <a:pt x="329" y="969"/>
                  </a:lnTo>
                  <a:lnTo>
                    <a:pt x="309" y="991"/>
                  </a:lnTo>
                  <a:lnTo>
                    <a:pt x="287" y="1009"/>
                  </a:lnTo>
                  <a:lnTo>
                    <a:pt x="263" y="1021"/>
                  </a:lnTo>
                  <a:lnTo>
                    <a:pt x="238" y="1030"/>
                  </a:lnTo>
                  <a:lnTo>
                    <a:pt x="212" y="1033"/>
                  </a:lnTo>
                  <a:lnTo>
                    <a:pt x="185" y="1033"/>
                  </a:lnTo>
                  <a:lnTo>
                    <a:pt x="160" y="1030"/>
                  </a:lnTo>
                  <a:lnTo>
                    <a:pt x="134" y="1022"/>
                  </a:lnTo>
                  <a:lnTo>
                    <a:pt x="110" y="1012"/>
                  </a:lnTo>
                  <a:lnTo>
                    <a:pt x="87" y="998"/>
                  </a:lnTo>
                  <a:lnTo>
                    <a:pt x="65" y="982"/>
                  </a:lnTo>
                  <a:lnTo>
                    <a:pt x="47" y="963"/>
                  </a:lnTo>
                  <a:lnTo>
                    <a:pt x="31" y="942"/>
                  </a:lnTo>
                  <a:lnTo>
                    <a:pt x="17" y="919"/>
                  </a:lnTo>
                  <a:lnTo>
                    <a:pt x="8" y="895"/>
                  </a:lnTo>
                  <a:lnTo>
                    <a:pt x="1" y="868"/>
                  </a:lnTo>
                  <a:lnTo>
                    <a:pt x="0" y="840"/>
                  </a:lnTo>
                  <a:lnTo>
                    <a:pt x="3" y="811"/>
                  </a:lnTo>
                  <a:lnTo>
                    <a:pt x="11" y="782"/>
                  </a:lnTo>
                  <a:lnTo>
                    <a:pt x="25" y="752"/>
                  </a:lnTo>
                  <a:lnTo>
                    <a:pt x="86" y="647"/>
                  </a:lnTo>
                  <a:lnTo>
                    <a:pt x="149" y="542"/>
                  </a:lnTo>
                  <a:lnTo>
                    <a:pt x="215" y="441"/>
                  </a:lnTo>
                  <a:lnTo>
                    <a:pt x="285" y="341"/>
                  </a:lnTo>
                  <a:lnTo>
                    <a:pt x="357" y="245"/>
                  </a:lnTo>
                  <a:lnTo>
                    <a:pt x="434" y="151"/>
                  </a:lnTo>
                  <a:lnTo>
                    <a:pt x="449" y="123"/>
                  </a:lnTo>
                  <a:lnTo>
                    <a:pt x="468" y="98"/>
                  </a:lnTo>
                  <a:lnTo>
                    <a:pt x="490" y="74"/>
                  </a:lnTo>
                  <a:lnTo>
                    <a:pt x="515" y="53"/>
                  </a:lnTo>
                  <a:lnTo>
                    <a:pt x="543" y="35"/>
                  </a:lnTo>
                  <a:lnTo>
                    <a:pt x="575" y="20"/>
                  </a:lnTo>
                  <a:lnTo>
                    <a:pt x="610" y="8"/>
                  </a:lnTo>
                  <a:lnTo>
                    <a:pt x="643" y="2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F812144-F847-473C-BFDA-992D4AF9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2704"/>
              <a:ext cx="65" cy="65"/>
            </a:xfrm>
            <a:custGeom>
              <a:avLst/>
              <a:gdLst>
                <a:gd name="T0" fmla="*/ 325 w 651"/>
                <a:gd name="T1" fmla="*/ 0 h 654"/>
                <a:gd name="T2" fmla="*/ 370 w 651"/>
                <a:gd name="T3" fmla="*/ 2 h 654"/>
                <a:gd name="T4" fmla="*/ 412 w 651"/>
                <a:gd name="T5" fmla="*/ 11 h 654"/>
                <a:gd name="T6" fmla="*/ 452 w 651"/>
                <a:gd name="T7" fmla="*/ 25 h 654"/>
                <a:gd name="T8" fmla="*/ 490 w 651"/>
                <a:gd name="T9" fmla="*/ 44 h 654"/>
                <a:gd name="T10" fmla="*/ 525 w 651"/>
                <a:gd name="T11" fmla="*/ 68 h 654"/>
                <a:gd name="T12" fmla="*/ 555 w 651"/>
                <a:gd name="T13" fmla="*/ 95 h 654"/>
                <a:gd name="T14" fmla="*/ 582 w 651"/>
                <a:gd name="T15" fmla="*/ 127 h 654"/>
                <a:gd name="T16" fmla="*/ 606 w 651"/>
                <a:gd name="T17" fmla="*/ 161 h 654"/>
                <a:gd name="T18" fmla="*/ 625 w 651"/>
                <a:gd name="T19" fmla="*/ 200 h 654"/>
                <a:gd name="T20" fmla="*/ 639 w 651"/>
                <a:gd name="T21" fmla="*/ 240 h 654"/>
                <a:gd name="T22" fmla="*/ 648 w 651"/>
                <a:gd name="T23" fmla="*/ 283 h 654"/>
                <a:gd name="T24" fmla="*/ 651 w 651"/>
                <a:gd name="T25" fmla="*/ 327 h 654"/>
                <a:gd name="T26" fmla="*/ 648 w 651"/>
                <a:gd name="T27" fmla="*/ 371 h 654"/>
                <a:gd name="T28" fmla="*/ 639 w 651"/>
                <a:gd name="T29" fmla="*/ 414 h 654"/>
                <a:gd name="T30" fmla="*/ 625 w 651"/>
                <a:gd name="T31" fmla="*/ 454 h 654"/>
                <a:gd name="T32" fmla="*/ 606 w 651"/>
                <a:gd name="T33" fmla="*/ 492 h 654"/>
                <a:gd name="T34" fmla="*/ 582 w 651"/>
                <a:gd name="T35" fmla="*/ 527 h 654"/>
                <a:gd name="T36" fmla="*/ 555 w 651"/>
                <a:gd name="T37" fmla="*/ 559 h 654"/>
                <a:gd name="T38" fmla="*/ 525 w 651"/>
                <a:gd name="T39" fmla="*/ 586 h 654"/>
                <a:gd name="T40" fmla="*/ 490 w 651"/>
                <a:gd name="T41" fmla="*/ 609 h 654"/>
                <a:gd name="T42" fmla="*/ 452 w 651"/>
                <a:gd name="T43" fmla="*/ 629 h 654"/>
                <a:gd name="T44" fmla="*/ 412 w 651"/>
                <a:gd name="T45" fmla="*/ 643 h 654"/>
                <a:gd name="T46" fmla="*/ 370 w 651"/>
                <a:gd name="T47" fmla="*/ 651 h 654"/>
                <a:gd name="T48" fmla="*/ 325 w 651"/>
                <a:gd name="T49" fmla="*/ 654 h 654"/>
                <a:gd name="T50" fmla="*/ 281 w 651"/>
                <a:gd name="T51" fmla="*/ 651 h 654"/>
                <a:gd name="T52" fmla="*/ 239 w 651"/>
                <a:gd name="T53" fmla="*/ 643 h 654"/>
                <a:gd name="T54" fmla="*/ 198 w 651"/>
                <a:gd name="T55" fmla="*/ 629 h 654"/>
                <a:gd name="T56" fmla="*/ 161 w 651"/>
                <a:gd name="T57" fmla="*/ 609 h 654"/>
                <a:gd name="T58" fmla="*/ 126 w 651"/>
                <a:gd name="T59" fmla="*/ 586 h 654"/>
                <a:gd name="T60" fmla="*/ 95 w 651"/>
                <a:gd name="T61" fmla="*/ 559 h 654"/>
                <a:gd name="T62" fmla="*/ 68 w 651"/>
                <a:gd name="T63" fmla="*/ 527 h 654"/>
                <a:gd name="T64" fmla="*/ 45 w 651"/>
                <a:gd name="T65" fmla="*/ 492 h 654"/>
                <a:gd name="T66" fmla="*/ 26 w 651"/>
                <a:gd name="T67" fmla="*/ 454 h 654"/>
                <a:gd name="T68" fmla="*/ 12 w 651"/>
                <a:gd name="T69" fmla="*/ 414 h 654"/>
                <a:gd name="T70" fmla="*/ 3 w 651"/>
                <a:gd name="T71" fmla="*/ 371 h 654"/>
                <a:gd name="T72" fmla="*/ 0 w 651"/>
                <a:gd name="T73" fmla="*/ 327 h 654"/>
                <a:gd name="T74" fmla="*/ 3 w 651"/>
                <a:gd name="T75" fmla="*/ 283 h 654"/>
                <a:gd name="T76" fmla="*/ 12 w 651"/>
                <a:gd name="T77" fmla="*/ 240 h 654"/>
                <a:gd name="T78" fmla="*/ 26 w 651"/>
                <a:gd name="T79" fmla="*/ 200 h 654"/>
                <a:gd name="T80" fmla="*/ 45 w 651"/>
                <a:gd name="T81" fmla="*/ 161 h 654"/>
                <a:gd name="T82" fmla="*/ 68 w 651"/>
                <a:gd name="T83" fmla="*/ 127 h 654"/>
                <a:gd name="T84" fmla="*/ 95 w 651"/>
                <a:gd name="T85" fmla="*/ 95 h 654"/>
                <a:gd name="T86" fmla="*/ 126 w 651"/>
                <a:gd name="T87" fmla="*/ 68 h 654"/>
                <a:gd name="T88" fmla="*/ 161 w 651"/>
                <a:gd name="T89" fmla="*/ 44 h 654"/>
                <a:gd name="T90" fmla="*/ 198 w 651"/>
                <a:gd name="T91" fmla="*/ 25 h 654"/>
                <a:gd name="T92" fmla="*/ 239 w 651"/>
                <a:gd name="T93" fmla="*/ 11 h 654"/>
                <a:gd name="T94" fmla="*/ 281 w 651"/>
                <a:gd name="T95" fmla="*/ 2 h 654"/>
                <a:gd name="T96" fmla="*/ 325 w 651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1" h="654">
                  <a:moveTo>
                    <a:pt x="325" y="0"/>
                  </a:moveTo>
                  <a:lnTo>
                    <a:pt x="370" y="2"/>
                  </a:lnTo>
                  <a:lnTo>
                    <a:pt x="412" y="11"/>
                  </a:lnTo>
                  <a:lnTo>
                    <a:pt x="452" y="25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5" y="95"/>
                  </a:lnTo>
                  <a:lnTo>
                    <a:pt x="582" y="127"/>
                  </a:lnTo>
                  <a:lnTo>
                    <a:pt x="606" y="161"/>
                  </a:lnTo>
                  <a:lnTo>
                    <a:pt x="625" y="200"/>
                  </a:lnTo>
                  <a:lnTo>
                    <a:pt x="639" y="240"/>
                  </a:lnTo>
                  <a:lnTo>
                    <a:pt x="648" y="283"/>
                  </a:lnTo>
                  <a:lnTo>
                    <a:pt x="651" y="327"/>
                  </a:lnTo>
                  <a:lnTo>
                    <a:pt x="648" y="371"/>
                  </a:lnTo>
                  <a:lnTo>
                    <a:pt x="639" y="414"/>
                  </a:lnTo>
                  <a:lnTo>
                    <a:pt x="625" y="454"/>
                  </a:lnTo>
                  <a:lnTo>
                    <a:pt x="606" y="492"/>
                  </a:lnTo>
                  <a:lnTo>
                    <a:pt x="582" y="527"/>
                  </a:lnTo>
                  <a:lnTo>
                    <a:pt x="555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2" y="643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1" y="651"/>
                  </a:lnTo>
                  <a:lnTo>
                    <a:pt x="239" y="643"/>
                  </a:lnTo>
                  <a:lnTo>
                    <a:pt x="198" y="629"/>
                  </a:lnTo>
                  <a:lnTo>
                    <a:pt x="161" y="609"/>
                  </a:lnTo>
                  <a:lnTo>
                    <a:pt x="126" y="586"/>
                  </a:lnTo>
                  <a:lnTo>
                    <a:pt x="95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6" y="454"/>
                  </a:lnTo>
                  <a:lnTo>
                    <a:pt x="12" y="414"/>
                  </a:lnTo>
                  <a:lnTo>
                    <a:pt x="3" y="371"/>
                  </a:lnTo>
                  <a:lnTo>
                    <a:pt x="0" y="327"/>
                  </a:lnTo>
                  <a:lnTo>
                    <a:pt x="3" y="283"/>
                  </a:lnTo>
                  <a:lnTo>
                    <a:pt x="12" y="240"/>
                  </a:lnTo>
                  <a:lnTo>
                    <a:pt x="26" y="200"/>
                  </a:lnTo>
                  <a:lnTo>
                    <a:pt x="45" y="161"/>
                  </a:lnTo>
                  <a:lnTo>
                    <a:pt x="68" y="127"/>
                  </a:lnTo>
                  <a:lnTo>
                    <a:pt x="95" y="95"/>
                  </a:lnTo>
                  <a:lnTo>
                    <a:pt x="126" y="68"/>
                  </a:lnTo>
                  <a:lnTo>
                    <a:pt x="161" y="44"/>
                  </a:lnTo>
                  <a:lnTo>
                    <a:pt x="198" y="25"/>
                  </a:lnTo>
                  <a:lnTo>
                    <a:pt x="239" y="11"/>
                  </a:lnTo>
                  <a:lnTo>
                    <a:pt x="281" y="2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FEDEDB16-9691-4015-B9B0-DE6E222D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769"/>
              <a:ext cx="193" cy="281"/>
            </a:xfrm>
            <a:custGeom>
              <a:avLst/>
              <a:gdLst>
                <a:gd name="T0" fmla="*/ 326 w 1930"/>
                <a:gd name="T1" fmla="*/ 24 h 2806"/>
                <a:gd name="T2" fmla="*/ 712 w 1930"/>
                <a:gd name="T3" fmla="*/ 113 h 2806"/>
                <a:gd name="T4" fmla="*/ 1086 w 1930"/>
                <a:gd name="T5" fmla="*/ 244 h 2806"/>
                <a:gd name="T6" fmla="*/ 1202 w 1930"/>
                <a:gd name="T7" fmla="*/ 202 h 2806"/>
                <a:gd name="T8" fmla="*/ 1320 w 1930"/>
                <a:gd name="T9" fmla="*/ 206 h 2806"/>
                <a:gd name="T10" fmla="*/ 1414 w 1930"/>
                <a:gd name="T11" fmla="*/ 250 h 2806"/>
                <a:gd name="T12" fmla="*/ 1479 w 1930"/>
                <a:gd name="T13" fmla="*/ 320 h 2806"/>
                <a:gd name="T14" fmla="*/ 1645 w 1930"/>
                <a:gd name="T15" fmla="*/ 540 h 2806"/>
                <a:gd name="T16" fmla="*/ 1843 w 1930"/>
                <a:gd name="T17" fmla="*/ 844 h 2806"/>
                <a:gd name="T18" fmla="*/ 1926 w 1930"/>
                <a:gd name="T19" fmla="*/ 1008 h 2806"/>
                <a:gd name="T20" fmla="*/ 1922 w 1930"/>
                <a:gd name="T21" fmla="*/ 1092 h 2806"/>
                <a:gd name="T22" fmla="*/ 1883 w 1930"/>
                <a:gd name="T23" fmla="*/ 1161 h 2806"/>
                <a:gd name="T24" fmla="*/ 1819 w 1930"/>
                <a:gd name="T25" fmla="*/ 1209 h 2806"/>
                <a:gd name="T26" fmla="*/ 1743 w 1930"/>
                <a:gd name="T27" fmla="*/ 1230 h 2806"/>
                <a:gd name="T28" fmla="*/ 1667 w 1930"/>
                <a:gd name="T29" fmla="*/ 1218 h 2806"/>
                <a:gd name="T30" fmla="*/ 1600 w 1930"/>
                <a:gd name="T31" fmla="*/ 1166 h 2806"/>
                <a:gd name="T32" fmla="*/ 1467 w 1930"/>
                <a:gd name="T33" fmla="*/ 944 h 2806"/>
                <a:gd name="T34" fmla="*/ 1344 w 1930"/>
                <a:gd name="T35" fmla="*/ 1702 h 2806"/>
                <a:gd name="T36" fmla="*/ 1285 w 1930"/>
                <a:gd name="T37" fmla="*/ 1880 h 2806"/>
                <a:gd name="T38" fmla="*/ 1199 w 1930"/>
                <a:gd name="T39" fmla="*/ 2244 h 2806"/>
                <a:gd name="T40" fmla="*/ 1072 w 1930"/>
                <a:gd name="T41" fmla="*/ 2596 h 2806"/>
                <a:gd name="T42" fmla="*/ 986 w 1930"/>
                <a:gd name="T43" fmla="*/ 2761 h 2806"/>
                <a:gd name="T44" fmla="*/ 918 w 1930"/>
                <a:gd name="T45" fmla="*/ 2800 h 2806"/>
                <a:gd name="T46" fmla="*/ 843 w 1930"/>
                <a:gd name="T47" fmla="*/ 2802 h 2806"/>
                <a:gd name="T48" fmla="*/ 771 w 1930"/>
                <a:gd name="T49" fmla="*/ 2771 h 2806"/>
                <a:gd name="T50" fmla="*/ 713 w 1930"/>
                <a:gd name="T51" fmla="*/ 2714 h 2806"/>
                <a:gd name="T52" fmla="*/ 682 w 1930"/>
                <a:gd name="T53" fmla="*/ 2638 h 2806"/>
                <a:gd name="T54" fmla="*/ 687 w 1930"/>
                <a:gd name="T55" fmla="*/ 2550 h 2806"/>
                <a:gd name="T56" fmla="*/ 782 w 1930"/>
                <a:gd name="T57" fmla="*/ 2323 h 2806"/>
                <a:gd name="T58" fmla="*/ 877 w 1930"/>
                <a:gd name="T59" fmla="*/ 2013 h 2806"/>
                <a:gd name="T60" fmla="*/ 891 w 1930"/>
                <a:gd name="T61" fmla="*/ 1775 h 2806"/>
                <a:gd name="T62" fmla="*/ 828 w 1930"/>
                <a:gd name="T63" fmla="*/ 1682 h 2806"/>
                <a:gd name="T64" fmla="*/ 804 w 1930"/>
                <a:gd name="T65" fmla="*/ 1568 h 2806"/>
                <a:gd name="T66" fmla="*/ 940 w 1930"/>
                <a:gd name="T67" fmla="*/ 589 h 2806"/>
                <a:gd name="T68" fmla="*/ 557 w 1930"/>
                <a:gd name="T69" fmla="*/ 460 h 2806"/>
                <a:gd name="T70" fmla="*/ 161 w 1930"/>
                <a:gd name="T71" fmla="*/ 376 h 2806"/>
                <a:gd name="T72" fmla="*/ 76 w 1930"/>
                <a:gd name="T73" fmla="*/ 342 h 2806"/>
                <a:gd name="T74" fmla="*/ 23 w 1930"/>
                <a:gd name="T75" fmla="*/ 280 h 2806"/>
                <a:gd name="T76" fmla="*/ 0 w 1930"/>
                <a:gd name="T77" fmla="*/ 203 h 2806"/>
                <a:gd name="T78" fmla="*/ 7 w 1930"/>
                <a:gd name="T79" fmla="*/ 123 h 2806"/>
                <a:gd name="T80" fmla="*/ 43 w 1930"/>
                <a:gd name="T81" fmla="*/ 55 h 2806"/>
                <a:gd name="T82" fmla="*/ 107 w 1930"/>
                <a:gd name="T83" fmla="*/ 10 h 2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30" h="2806">
                  <a:moveTo>
                    <a:pt x="163" y="0"/>
                  </a:moveTo>
                  <a:lnTo>
                    <a:pt x="196" y="2"/>
                  </a:lnTo>
                  <a:lnTo>
                    <a:pt x="326" y="24"/>
                  </a:lnTo>
                  <a:lnTo>
                    <a:pt x="456" y="50"/>
                  </a:lnTo>
                  <a:lnTo>
                    <a:pt x="584" y="80"/>
                  </a:lnTo>
                  <a:lnTo>
                    <a:pt x="712" y="113"/>
                  </a:lnTo>
                  <a:lnTo>
                    <a:pt x="839" y="151"/>
                  </a:lnTo>
                  <a:lnTo>
                    <a:pt x="963" y="195"/>
                  </a:lnTo>
                  <a:lnTo>
                    <a:pt x="1086" y="244"/>
                  </a:lnTo>
                  <a:lnTo>
                    <a:pt x="1123" y="225"/>
                  </a:lnTo>
                  <a:lnTo>
                    <a:pt x="1162" y="211"/>
                  </a:lnTo>
                  <a:lnTo>
                    <a:pt x="1202" y="202"/>
                  </a:lnTo>
                  <a:lnTo>
                    <a:pt x="1242" y="198"/>
                  </a:lnTo>
                  <a:lnTo>
                    <a:pt x="1282" y="199"/>
                  </a:lnTo>
                  <a:lnTo>
                    <a:pt x="1320" y="206"/>
                  </a:lnTo>
                  <a:lnTo>
                    <a:pt x="1355" y="217"/>
                  </a:lnTo>
                  <a:lnTo>
                    <a:pt x="1386" y="233"/>
                  </a:lnTo>
                  <a:lnTo>
                    <a:pt x="1414" y="250"/>
                  </a:lnTo>
                  <a:lnTo>
                    <a:pt x="1439" y="271"/>
                  </a:lnTo>
                  <a:lnTo>
                    <a:pt x="1460" y="295"/>
                  </a:lnTo>
                  <a:lnTo>
                    <a:pt x="1479" y="320"/>
                  </a:lnTo>
                  <a:lnTo>
                    <a:pt x="1495" y="349"/>
                  </a:lnTo>
                  <a:lnTo>
                    <a:pt x="1572" y="442"/>
                  </a:lnTo>
                  <a:lnTo>
                    <a:pt x="1645" y="540"/>
                  </a:lnTo>
                  <a:lnTo>
                    <a:pt x="1715" y="639"/>
                  </a:lnTo>
                  <a:lnTo>
                    <a:pt x="1780" y="740"/>
                  </a:lnTo>
                  <a:lnTo>
                    <a:pt x="1843" y="844"/>
                  </a:lnTo>
                  <a:lnTo>
                    <a:pt x="1903" y="949"/>
                  </a:lnTo>
                  <a:lnTo>
                    <a:pt x="1918" y="980"/>
                  </a:lnTo>
                  <a:lnTo>
                    <a:pt x="1926" y="1008"/>
                  </a:lnTo>
                  <a:lnTo>
                    <a:pt x="1930" y="1038"/>
                  </a:lnTo>
                  <a:lnTo>
                    <a:pt x="1927" y="1066"/>
                  </a:lnTo>
                  <a:lnTo>
                    <a:pt x="1922" y="1092"/>
                  </a:lnTo>
                  <a:lnTo>
                    <a:pt x="1912" y="1116"/>
                  </a:lnTo>
                  <a:lnTo>
                    <a:pt x="1899" y="1139"/>
                  </a:lnTo>
                  <a:lnTo>
                    <a:pt x="1883" y="1161"/>
                  </a:lnTo>
                  <a:lnTo>
                    <a:pt x="1863" y="1180"/>
                  </a:lnTo>
                  <a:lnTo>
                    <a:pt x="1842" y="1195"/>
                  </a:lnTo>
                  <a:lnTo>
                    <a:pt x="1819" y="1209"/>
                  </a:lnTo>
                  <a:lnTo>
                    <a:pt x="1794" y="1219"/>
                  </a:lnTo>
                  <a:lnTo>
                    <a:pt x="1769" y="1227"/>
                  </a:lnTo>
                  <a:lnTo>
                    <a:pt x="1743" y="1230"/>
                  </a:lnTo>
                  <a:lnTo>
                    <a:pt x="1717" y="1231"/>
                  </a:lnTo>
                  <a:lnTo>
                    <a:pt x="1692" y="1227"/>
                  </a:lnTo>
                  <a:lnTo>
                    <a:pt x="1667" y="1218"/>
                  </a:lnTo>
                  <a:lnTo>
                    <a:pt x="1643" y="1206"/>
                  </a:lnTo>
                  <a:lnTo>
                    <a:pt x="1620" y="1188"/>
                  </a:lnTo>
                  <a:lnTo>
                    <a:pt x="1600" y="1166"/>
                  </a:lnTo>
                  <a:lnTo>
                    <a:pt x="1582" y="1139"/>
                  </a:lnTo>
                  <a:lnTo>
                    <a:pt x="1526" y="1040"/>
                  </a:lnTo>
                  <a:lnTo>
                    <a:pt x="1467" y="944"/>
                  </a:lnTo>
                  <a:lnTo>
                    <a:pt x="1364" y="1637"/>
                  </a:lnTo>
                  <a:lnTo>
                    <a:pt x="1357" y="1671"/>
                  </a:lnTo>
                  <a:lnTo>
                    <a:pt x="1344" y="1702"/>
                  </a:lnTo>
                  <a:lnTo>
                    <a:pt x="1326" y="1731"/>
                  </a:lnTo>
                  <a:lnTo>
                    <a:pt x="1304" y="1757"/>
                  </a:lnTo>
                  <a:lnTo>
                    <a:pt x="1285" y="1880"/>
                  </a:lnTo>
                  <a:lnTo>
                    <a:pt x="1260" y="2003"/>
                  </a:lnTo>
                  <a:lnTo>
                    <a:pt x="1231" y="2124"/>
                  </a:lnTo>
                  <a:lnTo>
                    <a:pt x="1199" y="2244"/>
                  </a:lnTo>
                  <a:lnTo>
                    <a:pt x="1160" y="2364"/>
                  </a:lnTo>
                  <a:lnTo>
                    <a:pt x="1119" y="2481"/>
                  </a:lnTo>
                  <a:lnTo>
                    <a:pt x="1072" y="2596"/>
                  </a:lnTo>
                  <a:lnTo>
                    <a:pt x="1021" y="2709"/>
                  </a:lnTo>
                  <a:lnTo>
                    <a:pt x="1004" y="2738"/>
                  </a:lnTo>
                  <a:lnTo>
                    <a:pt x="986" y="2761"/>
                  </a:lnTo>
                  <a:lnTo>
                    <a:pt x="965" y="2780"/>
                  </a:lnTo>
                  <a:lnTo>
                    <a:pt x="942" y="2793"/>
                  </a:lnTo>
                  <a:lnTo>
                    <a:pt x="918" y="2800"/>
                  </a:lnTo>
                  <a:lnTo>
                    <a:pt x="893" y="2805"/>
                  </a:lnTo>
                  <a:lnTo>
                    <a:pt x="868" y="2806"/>
                  </a:lnTo>
                  <a:lnTo>
                    <a:pt x="843" y="2802"/>
                  </a:lnTo>
                  <a:lnTo>
                    <a:pt x="818" y="2795"/>
                  </a:lnTo>
                  <a:lnTo>
                    <a:pt x="794" y="2784"/>
                  </a:lnTo>
                  <a:lnTo>
                    <a:pt x="771" y="2771"/>
                  </a:lnTo>
                  <a:lnTo>
                    <a:pt x="749" y="2754"/>
                  </a:lnTo>
                  <a:lnTo>
                    <a:pt x="730" y="2736"/>
                  </a:lnTo>
                  <a:lnTo>
                    <a:pt x="713" y="2714"/>
                  </a:lnTo>
                  <a:lnTo>
                    <a:pt x="699" y="2691"/>
                  </a:lnTo>
                  <a:lnTo>
                    <a:pt x="688" y="2665"/>
                  </a:lnTo>
                  <a:lnTo>
                    <a:pt x="682" y="2638"/>
                  </a:lnTo>
                  <a:lnTo>
                    <a:pt x="678" y="2611"/>
                  </a:lnTo>
                  <a:lnTo>
                    <a:pt x="680" y="2581"/>
                  </a:lnTo>
                  <a:lnTo>
                    <a:pt x="687" y="2550"/>
                  </a:lnTo>
                  <a:lnTo>
                    <a:pt x="699" y="2519"/>
                  </a:lnTo>
                  <a:lnTo>
                    <a:pt x="743" y="2423"/>
                  </a:lnTo>
                  <a:lnTo>
                    <a:pt x="782" y="2323"/>
                  </a:lnTo>
                  <a:lnTo>
                    <a:pt x="818" y="2221"/>
                  </a:lnTo>
                  <a:lnTo>
                    <a:pt x="850" y="2118"/>
                  </a:lnTo>
                  <a:lnTo>
                    <a:pt x="877" y="2013"/>
                  </a:lnTo>
                  <a:lnTo>
                    <a:pt x="901" y="1907"/>
                  </a:lnTo>
                  <a:lnTo>
                    <a:pt x="922" y="1801"/>
                  </a:lnTo>
                  <a:lnTo>
                    <a:pt x="891" y="1775"/>
                  </a:lnTo>
                  <a:lnTo>
                    <a:pt x="866" y="1748"/>
                  </a:lnTo>
                  <a:lnTo>
                    <a:pt x="845" y="1716"/>
                  </a:lnTo>
                  <a:lnTo>
                    <a:pt x="828" y="1682"/>
                  </a:lnTo>
                  <a:lnTo>
                    <a:pt x="816" y="1646"/>
                  </a:lnTo>
                  <a:lnTo>
                    <a:pt x="808" y="1608"/>
                  </a:lnTo>
                  <a:lnTo>
                    <a:pt x="804" y="1568"/>
                  </a:lnTo>
                  <a:lnTo>
                    <a:pt x="804" y="1528"/>
                  </a:lnTo>
                  <a:lnTo>
                    <a:pt x="808" y="1487"/>
                  </a:lnTo>
                  <a:lnTo>
                    <a:pt x="940" y="589"/>
                  </a:lnTo>
                  <a:lnTo>
                    <a:pt x="814" y="540"/>
                  </a:lnTo>
                  <a:lnTo>
                    <a:pt x="686" y="497"/>
                  </a:lnTo>
                  <a:lnTo>
                    <a:pt x="557" y="460"/>
                  </a:lnTo>
                  <a:lnTo>
                    <a:pt x="426" y="427"/>
                  </a:lnTo>
                  <a:lnTo>
                    <a:pt x="294" y="399"/>
                  </a:lnTo>
                  <a:lnTo>
                    <a:pt x="161" y="376"/>
                  </a:lnTo>
                  <a:lnTo>
                    <a:pt x="130" y="370"/>
                  </a:lnTo>
                  <a:lnTo>
                    <a:pt x="101" y="358"/>
                  </a:lnTo>
                  <a:lnTo>
                    <a:pt x="76" y="342"/>
                  </a:lnTo>
                  <a:lnTo>
                    <a:pt x="54" y="325"/>
                  </a:lnTo>
                  <a:lnTo>
                    <a:pt x="37" y="304"/>
                  </a:lnTo>
                  <a:lnTo>
                    <a:pt x="23" y="280"/>
                  </a:lnTo>
                  <a:lnTo>
                    <a:pt x="12" y="256"/>
                  </a:lnTo>
                  <a:lnTo>
                    <a:pt x="4" y="229"/>
                  </a:lnTo>
                  <a:lnTo>
                    <a:pt x="0" y="203"/>
                  </a:lnTo>
                  <a:lnTo>
                    <a:pt x="0" y="176"/>
                  </a:lnTo>
                  <a:lnTo>
                    <a:pt x="2" y="149"/>
                  </a:lnTo>
                  <a:lnTo>
                    <a:pt x="7" y="123"/>
                  </a:lnTo>
                  <a:lnTo>
                    <a:pt x="16" y="99"/>
                  </a:lnTo>
                  <a:lnTo>
                    <a:pt x="28" y="76"/>
                  </a:lnTo>
                  <a:lnTo>
                    <a:pt x="43" y="55"/>
                  </a:lnTo>
                  <a:lnTo>
                    <a:pt x="61" y="36"/>
                  </a:lnTo>
                  <a:lnTo>
                    <a:pt x="83" y="21"/>
                  </a:lnTo>
                  <a:lnTo>
                    <a:pt x="107" y="10"/>
                  </a:lnTo>
                  <a:lnTo>
                    <a:pt x="133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EB4612E1-9257-4904-B178-A276C7E7A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951"/>
              <a:ext cx="63" cy="85"/>
            </a:xfrm>
            <a:custGeom>
              <a:avLst/>
              <a:gdLst>
                <a:gd name="T0" fmla="*/ 107 w 634"/>
                <a:gd name="T1" fmla="*/ 2 h 848"/>
                <a:gd name="T2" fmla="*/ 123 w 634"/>
                <a:gd name="T3" fmla="*/ 16 h 848"/>
                <a:gd name="T4" fmla="*/ 152 w 634"/>
                <a:gd name="T5" fmla="*/ 44 h 848"/>
                <a:gd name="T6" fmla="*/ 191 w 634"/>
                <a:gd name="T7" fmla="*/ 81 h 848"/>
                <a:gd name="T8" fmla="*/ 239 w 634"/>
                <a:gd name="T9" fmla="*/ 128 h 848"/>
                <a:gd name="T10" fmla="*/ 294 w 634"/>
                <a:gd name="T11" fmla="*/ 183 h 848"/>
                <a:gd name="T12" fmla="*/ 351 w 634"/>
                <a:gd name="T13" fmla="*/ 242 h 848"/>
                <a:gd name="T14" fmla="*/ 408 w 634"/>
                <a:gd name="T15" fmla="*/ 305 h 848"/>
                <a:gd name="T16" fmla="*/ 465 w 634"/>
                <a:gd name="T17" fmla="*/ 369 h 848"/>
                <a:gd name="T18" fmla="*/ 518 w 634"/>
                <a:gd name="T19" fmla="*/ 432 h 848"/>
                <a:gd name="T20" fmla="*/ 563 w 634"/>
                <a:gd name="T21" fmla="*/ 494 h 848"/>
                <a:gd name="T22" fmla="*/ 600 w 634"/>
                <a:gd name="T23" fmla="*/ 551 h 848"/>
                <a:gd name="T24" fmla="*/ 624 w 634"/>
                <a:gd name="T25" fmla="*/ 606 h 848"/>
                <a:gd name="T26" fmla="*/ 634 w 634"/>
                <a:gd name="T27" fmla="*/ 662 h 848"/>
                <a:gd name="T28" fmla="*/ 628 w 634"/>
                <a:gd name="T29" fmla="*/ 718 h 848"/>
                <a:gd name="T30" fmla="*/ 604 w 634"/>
                <a:gd name="T31" fmla="*/ 769 h 848"/>
                <a:gd name="T32" fmla="*/ 561 w 634"/>
                <a:gd name="T33" fmla="*/ 813 h 848"/>
                <a:gd name="T34" fmla="*/ 515 w 634"/>
                <a:gd name="T35" fmla="*/ 837 h 848"/>
                <a:gd name="T36" fmla="*/ 463 w 634"/>
                <a:gd name="T37" fmla="*/ 848 h 848"/>
                <a:gd name="T38" fmla="*/ 408 w 634"/>
                <a:gd name="T39" fmla="*/ 845 h 848"/>
                <a:gd name="T40" fmla="*/ 358 w 634"/>
                <a:gd name="T41" fmla="*/ 827 h 848"/>
                <a:gd name="T42" fmla="*/ 316 w 634"/>
                <a:gd name="T43" fmla="*/ 795 h 848"/>
                <a:gd name="T44" fmla="*/ 279 w 634"/>
                <a:gd name="T45" fmla="*/ 740 h 848"/>
                <a:gd name="T46" fmla="*/ 233 w 634"/>
                <a:gd name="T47" fmla="*/ 676 h 848"/>
                <a:gd name="T48" fmla="*/ 184 w 634"/>
                <a:gd name="T49" fmla="*/ 618 h 848"/>
                <a:gd name="T50" fmla="*/ 134 w 634"/>
                <a:gd name="T51" fmla="*/ 567 h 848"/>
                <a:gd name="T52" fmla="*/ 88 w 634"/>
                <a:gd name="T53" fmla="*/ 524 h 848"/>
                <a:gd name="T54" fmla="*/ 48 w 634"/>
                <a:gd name="T55" fmla="*/ 490 h 848"/>
                <a:gd name="T56" fmla="*/ 19 w 634"/>
                <a:gd name="T57" fmla="*/ 466 h 848"/>
                <a:gd name="T58" fmla="*/ 3 w 634"/>
                <a:gd name="T59" fmla="*/ 454 h 848"/>
                <a:gd name="T60" fmla="*/ 2 w 634"/>
                <a:gd name="T61" fmla="*/ 450 h 848"/>
                <a:gd name="T62" fmla="*/ 10 w 634"/>
                <a:gd name="T63" fmla="*/ 428 h 848"/>
                <a:gd name="T64" fmla="*/ 26 w 634"/>
                <a:gd name="T65" fmla="*/ 384 h 848"/>
                <a:gd name="T66" fmla="*/ 45 w 634"/>
                <a:gd name="T67" fmla="*/ 319 h 848"/>
                <a:gd name="T68" fmla="*/ 67 w 634"/>
                <a:gd name="T69" fmla="*/ 233 h 848"/>
                <a:gd name="T70" fmla="*/ 88 w 634"/>
                <a:gd name="T71" fmla="*/ 126 h 848"/>
                <a:gd name="T72" fmla="*/ 105 w 634"/>
                <a:gd name="T7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4" h="848">
                  <a:moveTo>
                    <a:pt x="105" y="0"/>
                  </a:moveTo>
                  <a:lnTo>
                    <a:pt x="107" y="2"/>
                  </a:lnTo>
                  <a:lnTo>
                    <a:pt x="114" y="8"/>
                  </a:lnTo>
                  <a:lnTo>
                    <a:pt x="123" y="16"/>
                  </a:lnTo>
                  <a:lnTo>
                    <a:pt x="136" y="28"/>
                  </a:lnTo>
                  <a:lnTo>
                    <a:pt x="152" y="44"/>
                  </a:lnTo>
                  <a:lnTo>
                    <a:pt x="171" y="61"/>
                  </a:lnTo>
                  <a:lnTo>
                    <a:pt x="191" y="81"/>
                  </a:lnTo>
                  <a:lnTo>
                    <a:pt x="215" y="104"/>
                  </a:lnTo>
                  <a:lnTo>
                    <a:pt x="239" y="128"/>
                  </a:lnTo>
                  <a:lnTo>
                    <a:pt x="267" y="155"/>
                  </a:lnTo>
                  <a:lnTo>
                    <a:pt x="294" y="183"/>
                  </a:lnTo>
                  <a:lnTo>
                    <a:pt x="322" y="212"/>
                  </a:lnTo>
                  <a:lnTo>
                    <a:pt x="351" y="242"/>
                  </a:lnTo>
                  <a:lnTo>
                    <a:pt x="380" y="273"/>
                  </a:lnTo>
                  <a:lnTo>
                    <a:pt x="408" y="305"/>
                  </a:lnTo>
                  <a:lnTo>
                    <a:pt x="438" y="337"/>
                  </a:lnTo>
                  <a:lnTo>
                    <a:pt x="465" y="369"/>
                  </a:lnTo>
                  <a:lnTo>
                    <a:pt x="492" y="400"/>
                  </a:lnTo>
                  <a:lnTo>
                    <a:pt x="518" y="432"/>
                  </a:lnTo>
                  <a:lnTo>
                    <a:pt x="542" y="463"/>
                  </a:lnTo>
                  <a:lnTo>
                    <a:pt x="563" y="494"/>
                  </a:lnTo>
                  <a:lnTo>
                    <a:pt x="583" y="522"/>
                  </a:lnTo>
                  <a:lnTo>
                    <a:pt x="600" y="551"/>
                  </a:lnTo>
                  <a:lnTo>
                    <a:pt x="615" y="577"/>
                  </a:lnTo>
                  <a:lnTo>
                    <a:pt x="624" y="606"/>
                  </a:lnTo>
                  <a:lnTo>
                    <a:pt x="632" y="634"/>
                  </a:lnTo>
                  <a:lnTo>
                    <a:pt x="634" y="662"/>
                  </a:lnTo>
                  <a:lnTo>
                    <a:pt x="633" y="690"/>
                  </a:lnTo>
                  <a:lnTo>
                    <a:pt x="628" y="718"/>
                  </a:lnTo>
                  <a:lnTo>
                    <a:pt x="618" y="744"/>
                  </a:lnTo>
                  <a:lnTo>
                    <a:pt x="604" y="769"/>
                  </a:lnTo>
                  <a:lnTo>
                    <a:pt x="585" y="792"/>
                  </a:lnTo>
                  <a:lnTo>
                    <a:pt x="561" y="813"/>
                  </a:lnTo>
                  <a:lnTo>
                    <a:pt x="539" y="827"/>
                  </a:lnTo>
                  <a:lnTo>
                    <a:pt x="515" y="837"/>
                  </a:lnTo>
                  <a:lnTo>
                    <a:pt x="489" y="844"/>
                  </a:lnTo>
                  <a:lnTo>
                    <a:pt x="463" y="848"/>
                  </a:lnTo>
                  <a:lnTo>
                    <a:pt x="436" y="848"/>
                  </a:lnTo>
                  <a:lnTo>
                    <a:pt x="408" y="845"/>
                  </a:lnTo>
                  <a:lnTo>
                    <a:pt x="382" y="838"/>
                  </a:lnTo>
                  <a:lnTo>
                    <a:pt x="358" y="827"/>
                  </a:lnTo>
                  <a:lnTo>
                    <a:pt x="335" y="813"/>
                  </a:lnTo>
                  <a:lnTo>
                    <a:pt x="316" y="795"/>
                  </a:lnTo>
                  <a:lnTo>
                    <a:pt x="300" y="774"/>
                  </a:lnTo>
                  <a:lnTo>
                    <a:pt x="279" y="740"/>
                  </a:lnTo>
                  <a:lnTo>
                    <a:pt x="257" y="707"/>
                  </a:lnTo>
                  <a:lnTo>
                    <a:pt x="233" y="676"/>
                  </a:lnTo>
                  <a:lnTo>
                    <a:pt x="209" y="646"/>
                  </a:lnTo>
                  <a:lnTo>
                    <a:pt x="184" y="618"/>
                  </a:lnTo>
                  <a:lnTo>
                    <a:pt x="159" y="591"/>
                  </a:lnTo>
                  <a:lnTo>
                    <a:pt x="134" y="567"/>
                  </a:lnTo>
                  <a:lnTo>
                    <a:pt x="111" y="544"/>
                  </a:lnTo>
                  <a:lnTo>
                    <a:pt x="88" y="524"/>
                  </a:lnTo>
                  <a:lnTo>
                    <a:pt x="67" y="506"/>
                  </a:lnTo>
                  <a:lnTo>
                    <a:pt x="48" y="490"/>
                  </a:lnTo>
                  <a:lnTo>
                    <a:pt x="32" y="477"/>
                  </a:lnTo>
                  <a:lnTo>
                    <a:pt x="19" y="466"/>
                  </a:lnTo>
                  <a:lnTo>
                    <a:pt x="9" y="460"/>
                  </a:lnTo>
                  <a:lnTo>
                    <a:pt x="3" y="454"/>
                  </a:lnTo>
                  <a:lnTo>
                    <a:pt x="0" y="453"/>
                  </a:lnTo>
                  <a:lnTo>
                    <a:pt x="2" y="450"/>
                  </a:lnTo>
                  <a:lnTo>
                    <a:pt x="5" y="442"/>
                  </a:lnTo>
                  <a:lnTo>
                    <a:pt x="10" y="428"/>
                  </a:lnTo>
                  <a:lnTo>
                    <a:pt x="18" y="409"/>
                  </a:lnTo>
                  <a:lnTo>
                    <a:pt x="26" y="384"/>
                  </a:lnTo>
                  <a:lnTo>
                    <a:pt x="35" y="354"/>
                  </a:lnTo>
                  <a:lnTo>
                    <a:pt x="45" y="319"/>
                  </a:lnTo>
                  <a:lnTo>
                    <a:pt x="56" y="279"/>
                  </a:lnTo>
                  <a:lnTo>
                    <a:pt x="67" y="233"/>
                  </a:lnTo>
                  <a:lnTo>
                    <a:pt x="78" y="182"/>
                  </a:lnTo>
                  <a:lnTo>
                    <a:pt x="88" y="126"/>
                  </a:lnTo>
                  <a:lnTo>
                    <a:pt x="96" y="6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DD3A03A8-E039-4CDD-8C70-1238A1C9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716"/>
              <a:ext cx="65" cy="65"/>
            </a:xfrm>
            <a:custGeom>
              <a:avLst/>
              <a:gdLst>
                <a:gd name="T0" fmla="*/ 325 w 652"/>
                <a:gd name="T1" fmla="*/ 0 h 654"/>
                <a:gd name="T2" fmla="*/ 370 w 652"/>
                <a:gd name="T3" fmla="*/ 4 h 654"/>
                <a:gd name="T4" fmla="*/ 413 w 652"/>
                <a:gd name="T5" fmla="*/ 11 h 654"/>
                <a:gd name="T6" fmla="*/ 452 w 652"/>
                <a:gd name="T7" fmla="*/ 26 h 654"/>
                <a:gd name="T8" fmla="*/ 490 w 652"/>
                <a:gd name="T9" fmla="*/ 44 h 654"/>
                <a:gd name="T10" fmla="*/ 525 w 652"/>
                <a:gd name="T11" fmla="*/ 68 h 654"/>
                <a:gd name="T12" fmla="*/ 556 w 652"/>
                <a:gd name="T13" fmla="*/ 96 h 654"/>
                <a:gd name="T14" fmla="*/ 583 w 652"/>
                <a:gd name="T15" fmla="*/ 128 h 654"/>
                <a:gd name="T16" fmla="*/ 607 w 652"/>
                <a:gd name="T17" fmla="*/ 162 h 654"/>
                <a:gd name="T18" fmla="*/ 625 w 652"/>
                <a:gd name="T19" fmla="*/ 200 h 654"/>
                <a:gd name="T20" fmla="*/ 640 w 652"/>
                <a:gd name="T21" fmla="*/ 241 h 654"/>
                <a:gd name="T22" fmla="*/ 648 w 652"/>
                <a:gd name="T23" fmla="*/ 282 h 654"/>
                <a:gd name="T24" fmla="*/ 652 w 652"/>
                <a:gd name="T25" fmla="*/ 327 h 654"/>
                <a:gd name="T26" fmla="*/ 648 w 652"/>
                <a:gd name="T27" fmla="*/ 371 h 654"/>
                <a:gd name="T28" fmla="*/ 640 w 652"/>
                <a:gd name="T29" fmla="*/ 414 h 654"/>
                <a:gd name="T30" fmla="*/ 625 w 652"/>
                <a:gd name="T31" fmla="*/ 455 h 654"/>
                <a:gd name="T32" fmla="*/ 607 w 652"/>
                <a:gd name="T33" fmla="*/ 492 h 654"/>
                <a:gd name="T34" fmla="*/ 583 w 652"/>
                <a:gd name="T35" fmla="*/ 527 h 654"/>
                <a:gd name="T36" fmla="*/ 556 w 652"/>
                <a:gd name="T37" fmla="*/ 559 h 654"/>
                <a:gd name="T38" fmla="*/ 525 w 652"/>
                <a:gd name="T39" fmla="*/ 586 h 654"/>
                <a:gd name="T40" fmla="*/ 490 w 652"/>
                <a:gd name="T41" fmla="*/ 609 h 654"/>
                <a:gd name="T42" fmla="*/ 452 w 652"/>
                <a:gd name="T43" fmla="*/ 629 h 654"/>
                <a:gd name="T44" fmla="*/ 413 w 652"/>
                <a:gd name="T45" fmla="*/ 642 h 654"/>
                <a:gd name="T46" fmla="*/ 370 w 652"/>
                <a:gd name="T47" fmla="*/ 651 h 654"/>
                <a:gd name="T48" fmla="*/ 325 w 652"/>
                <a:gd name="T49" fmla="*/ 654 h 654"/>
                <a:gd name="T50" fmla="*/ 282 w 652"/>
                <a:gd name="T51" fmla="*/ 651 h 654"/>
                <a:gd name="T52" fmla="*/ 239 w 652"/>
                <a:gd name="T53" fmla="*/ 642 h 654"/>
                <a:gd name="T54" fmla="*/ 199 w 652"/>
                <a:gd name="T55" fmla="*/ 629 h 654"/>
                <a:gd name="T56" fmla="*/ 162 w 652"/>
                <a:gd name="T57" fmla="*/ 609 h 654"/>
                <a:gd name="T58" fmla="*/ 127 w 652"/>
                <a:gd name="T59" fmla="*/ 586 h 654"/>
                <a:gd name="T60" fmla="*/ 96 w 652"/>
                <a:gd name="T61" fmla="*/ 559 h 654"/>
                <a:gd name="T62" fmla="*/ 68 w 652"/>
                <a:gd name="T63" fmla="*/ 527 h 654"/>
                <a:gd name="T64" fmla="*/ 45 w 652"/>
                <a:gd name="T65" fmla="*/ 492 h 654"/>
                <a:gd name="T66" fmla="*/ 27 w 652"/>
                <a:gd name="T67" fmla="*/ 455 h 654"/>
                <a:gd name="T68" fmla="*/ 12 w 652"/>
                <a:gd name="T69" fmla="*/ 414 h 654"/>
                <a:gd name="T70" fmla="*/ 4 w 652"/>
                <a:gd name="T71" fmla="*/ 371 h 654"/>
                <a:gd name="T72" fmla="*/ 0 w 652"/>
                <a:gd name="T73" fmla="*/ 327 h 654"/>
                <a:gd name="T74" fmla="*/ 4 w 652"/>
                <a:gd name="T75" fmla="*/ 282 h 654"/>
                <a:gd name="T76" fmla="*/ 12 w 652"/>
                <a:gd name="T77" fmla="*/ 241 h 654"/>
                <a:gd name="T78" fmla="*/ 27 w 652"/>
                <a:gd name="T79" fmla="*/ 200 h 654"/>
                <a:gd name="T80" fmla="*/ 45 w 652"/>
                <a:gd name="T81" fmla="*/ 162 h 654"/>
                <a:gd name="T82" fmla="*/ 68 w 652"/>
                <a:gd name="T83" fmla="*/ 128 h 654"/>
                <a:gd name="T84" fmla="*/ 96 w 652"/>
                <a:gd name="T85" fmla="*/ 96 h 654"/>
                <a:gd name="T86" fmla="*/ 127 w 652"/>
                <a:gd name="T87" fmla="*/ 68 h 654"/>
                <a:gd name="T88" fmla="*/ 162 w 652"/>
                <a:gd name="T89" fmla="*/ 44 h 654"/>
                <a:gd name="T90" fmla="*/ 199 w 652"/>
                <a:gd name="T91" fmla="*/ 26 h 654"/>
                <a:gd name="T92" fmla="*/ 239 w 652"/>
                <a:gd name="T93" fmla="*/ 11 h 654"/>
                <a:gd name="T94" fmla="*/ 282 w 652"/>
                <a:gd name="T95" fmla="*/ 4 h 654"/>
                <a:gd name="T96" fmla="*/ 325 w 652"/>
                <a:gd name="T9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2" h="654">
                  <a:moveTo>
                    <a:pt x="325" y="0"/>
                  </a:moveTo>
                  <a:lnTo>
                    <a:pt x="370" y="4"/>
                  </a:lnTo>
                  <a:lnTo>
                    <a:pt x="413" y="11"/>
                  </a:lnTo>
                  <a:lnTo>
                    <a:pt x="452" y="26"/>
                  </a:lnTo>
                  <a:lnTo>
                    <a:pt x="490" y="44"/>
                  </a:lnTo>
                  <a:lnTo>
                    <a:pt x="525" y="68"/>
                  </a:lnTo>
                  <a:lnTo>
                    <a:pt x="556" y="96"/>
                  </a:lnTo>
                  <a:lnTo>
                    <a:pt x="583" y="128"/>
                  </a:lnTo>
                  <a:lnTo>
                    <a:pt x="607" y="162"/>
                  </a:lnTo>
                  <a:lnTo>
                    <a:pt x="625" y="200"/>
                  </a:lnTo>
                  <a:lnTo>
                    <a:pt x="640" y="241"/>
                  </a:lnTo>
                  <a:lnTo>
                    <a:pt x="648" y="282"/>
                  </a:lnTo>
                  <a:lnTo>
                    <a:pt x="652" y="327"/>
                  </a:lnTo>
                  <a:lnTo>
                    <a:pt x="648" y="371"/>
                  </a:lnTo>
                  <a:lnTo>
                    <a:pt x="640" y="414"/>
                  </a:lnTo>
                  <a:lnTo>
                    <a:pt x="625" y="455"/>
                  </a:lnTo>
                  <a:lnTo>
                    <a:pt x="607" y="492"/>
                  </a:lnTo>
                  <a:lnTo>
                    <a:pt x="583" y="527"/>
                  </a:lnTo>
                  <a:lnTo>
                    <a:pt x="556" y="559"/>
                  </a:lnTo>
                  <a:lnTo>
                    <a:pt x="525" y="586"/>
                  </a:lnTo>
                  <a:lnTo>
                    <a:pt x="490" y="609"/>
                  </a:lnTo>
                  <a:lnTo>
                    <a:pt x="452" y="629"/>
                  </a:lnTo>
                  <a:lnTo>
                    <a:pt x="413" y="642"/>
                  </a:lnTo>
                  <a:lnTo>
                    <a:pt x="370" y="651"/>
                  </a:lnTo>
                  <a:lnTo>
                    <a:pt x="325" y="654"/>
                  </a:lnTo>
                  <a:lnTo>
                    <a:pt x="282" y="651"/>
                  </a:lnTo>
                  <a:lnTo>
                    <a:pt x="239" y="642"/>
                  </a:lnTo>
                  <a:lnTo>
                    <a:pt x="199" y="629"/>
                  </a:lnTo>
                  <a:lnTo>
                    <a:pt x="162" y="609"/>
                  </a:lnTo>
                  <a:lnTo>
                    <a:pt x="127" y="586"/>
                  </a:lnTo>
                  <a:lnTo>
                    <a:pt x="96" y="559"/>
                  </a:lnTo>
                  <a:lnTo>
                    <a:pt x="68" y="527"/>
                  </a:lnTo>
                  <a:lnTo>
                    <a:pt x="45" y="492"/>
                  </a:lnTo>
                  <a:lnTo>
                    <a:pt x="27" y="455"/>
                  </a:lnTo>
                  <a:lnTo>
                    <a:pt x="12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2"/>
                  </a:lnTo>
                  <a:lnTo>
                    <a:pt x="12" y="241"/>
                  </a:lnTo>
                  <a:lnTo>
                    <a:pt x="27" y="200"/>
                  </a:lnTo>
                  <a:lnTo>
                    <a:pt x="45" y="162"/>
                  </a:lnTo>
                  <a:lnTo>
                    <a:pt x="68" y="128"/>
                  </a:lnTo>
                  <a:lnTo>
                    <a:pt x="96" y="96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199" y="26"/>
                  </a:lnTo>
                  <a:lnTo>
                    <a:pt x="239" y="11"/>
                  </a:lnTo>
                  <a:lnTo>
                    <a:pt x="282" y="4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33C8D2-6B07-4884-964C-55CF2A410AF9}"/>
              </a:ext>
            </a:extLst>
          </p:cNvPr>
          <p:cNvSpPr txBox="1"/>
          <p:nvPr/>
        </p:nvSpPr>
        <p:spPr>
          <a:xfrm>
            <a:off x="7186610" y="2597627"/>
            <a:ext cx="7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산돌고딕B" panose="02030504000101010101" pitchFamily="18" charset="-127"/>
                <a:ea typeface="산돌고딕B" panose="02030504000101010101" pitchFamily="18" charset="-127"/>
              </a:rPr>
              <a:t>ROLE</a:t>
            </a:r>
            <a:endParaRPr lang="ko-KR" altLang="en-US" dirty="0">
              <a:solidFill>
                <a:schemeClr val="bg1"/>
              </a:solidFill>
              <a:latin typeface="산돌고딕B" panose="02030504000101010101" pitchFamily="18" charset="-127"/>
              <a:ea typeface="산돌고딕B" panose="02030504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BBD583-E7E5-486D-9902-58368BE317D4}"/>
              </a:ext>
            </a:extLst>
          </p:cNvPr>
          <p:cNvGrpSpPr/>
          <p:nvPr/>
        </p:nvGrpSpPr>
        <p:grpSpPr>
          <a:xfrm>
            <a:off x="801249" y="4721977"/>
            <a:ext cx="1849120" cy="1351789"/>
            <a:chOff x="285473" y="4247381"/>
            <a:chExt cx="1849120" cy="1351789"/>
          </a:xfrm>
        </p:grpSpPr>
        <p:pic>
          <p:nvPicPr>
            <p:cNvPr id="33" name="그래픽 32" descr="원숭이">
              <a:extLst>
                <a:ext uri="{FF2B5EF4-FFF2-40B4-BE49-F238E27FC236}">
                  <a16:creationId xmlns:a16="http://schemas.microsoft.com/office/drawing/2014/main" id="{A3429ABC-6DB8-430C-A1D0-9E5073E2A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3478" y="4247381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76779-DF56-4A28-A8A2-E31E099FF997}"/>
                </a:ext>
              </a:extLst>
            </p:cNvPr>
            <p:cNvSpPr txBox="1"/>
            <p:nvPr/>
          </p:nvSpPr>
          <p:spPr>
            <a:xfrm>
              <a:off x="285473" y="5229838"/>
              <a:ext cx="184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HYEONJIN BAE</a:t>
              </a:r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BEE80D1-9952-427D-9CD8-317C2089F69C}"/>
              </a:ext>
            </a:extLst>
          </p:cNvPr>
          <p:cNvSpPr txBox="1"/>
          <p:nvPr/>
        </p:nvSpPr>
        <p:spPr>
          <a:xfrm>
            <a:off x="6693173" y="576112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HYOJEONG JIN</a:t>
            </a:r>
            <a:endParaRPr lang="ko-KR" altLang="en-US" dirty="0"/>
          </a:p>
        </p:txBody>
      </p:sp>
      <p:pic>
        <p:nvPicPr>
          <p:cNvPr id="36" name="그래픽 35" descr="판다">
            <a:extLst>
              <a:ext uri="{FF2B5EF4-FFF2-40B4-BE49-F238E27FC236}">
                <a16:creationId xmlns:a16="http://schemas.microsoft.com/office/drawing/2014/main" id="{6FDA4183-9C7D-4894-B9E8-1ABE9E2DE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3170" y="4844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EEF2C572-05BF-472E-8980-B727E31B6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4" y="2879508"/>
            <a:ext cx="3307640" cy="1859887"/>
          </a:xfrm>
          <a:prstGeom prst="rect">
            <a:avLst/>
          </a:prstGeom>
        </p:spPr>
      </p:pic>
      <p:sp>
        <p:nvSpPr>
          <p:cNvPr id="16" name="정오각형 2">
            <a:extLst>
              <a:ext uri="{FF2B5EF4-FFF2-40B4-BE49-F238E27FC236}">
                <a16:creationId xmlns:a16="http://schemas.microsoft.com/office/drawing/2014/main" id="{C59EA578-F698-4797-8EA9-6C54FC39305D}"/>
              </a:ext>
            </a:extLst>
          </p:cNvPr>
          <p:cNvSpPr/>
          <p:nvPr/>
        </p:nvSpPr>
        <p:spPr>
          <a:xfrm>
            <a:off x="6410060" y="1813435"/>
            <a:ext cx="4381069" cy="3671847"/>
          </a:xfrm>
          <a:prstGeom prst="pentagon">
            <a:avLst/>
          </a:prstGeom>
          <a:noFill/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938788-07FB-4386-BD2B-3A88FF746D5B}"/>
              </a:ext>
            </a:extLst>
          </p:cNvPr>
          <p:cNvGrpSpPr/>
          <p:nvPr/>
        </p:nvGrpSpPr>
        <p:grpSpPr>
          <a:xfrm>
            <a:off x="9122153" y="4361562"/>
            <a:ext cx="2045766" cy="1962229"/>
            <a:chOff x="9122153" y="4361562"/>
            <a:chExt cx="2045766" cy="1962229"/>
          </a:xfrm>
        </p:grpSpPr>
        <p:sp>
          <p:nvSpPr>
            <p:cNvPr id="19" name="정오각형 71">
              <a:extLst>
                <a:ext uri="{FF2B5EF4-FFF2-40B4-BE49-F238E27FC236}">
                  <a16:creationId xmlns:a16="http://schemas.microsoft.com/office/drawing/2014/main" id="{5A4B4BC8-3956-404D-8634-0F9717E43F3B}"/>
                </a:ext>
              </a:extLst>
            </p:cNvPr>
            <p:cNvSpPr/>
            <p:nvPr/>
          </p:nvSpPr>
          <p:spPr>
            <a:xfrm>
              <a:off x="9122153" y="4426136"/>
              <a:ext cx="1891207" cy="1807838"/>
            </a:xfrm>
            <a:prstGeom prst="pentagon">
              <a:avLst/>
            </a:prstGeom>
            <a:solidFill>
              <a:srgbClr val="FF5050"/>
            </a:solidFill>
            <a:ln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정오각형 11">
              <a:extLst>
                <a:ext uri="{FF2B5EF4-FFF2-40B4-BE49-F238E27FC236}">
                  <a16:creationId xmlns:a16="http://schemas.microsoft.com/office/drawing/2014/main" id="{C1C134F1-2189-4534-A8B2-AD4EC24415C9}"/>
                </a:ext>
              </a:extLst>
            </p:cNvPr>
            <p:cNvSpPr/>
            <p:nvPr/>
          </p:nvSpPr>
          <p:spPr>
            <a:xfrm>
              <a:off x="9135755" y="4437904"/>
              <a:ext cx="2028877" cy="1885887"/>
            </a:xfrm>
            <a:prstGeom prst="pent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D5BCE7-9895-4EA1-9CCD-9A6F6508499E}"/>
                </a:ext>
              </a:extLst>
            </p:cNvPr>
            <p:cNvSpPr txBox="1"/>
            <p:nvPr/>
          </p:nvSpPr>
          <p:spPr>
            <a:xfrm>
              <a:off x="10470292" y="4361562"/>
              <a:ext cx="697627" cy="400110"/>
            </a:xfrm>
            <a:prstGeom prst="rect">
              <a:avLst/>
            </a:prstGeom>
            <a:noFill/>
            <a:ln>
              <a:solidFill>
                <a:srgbClr val="F23B49"/>
              </a:solidFill>
            </a:ln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2000" dirty="0" err="1">
                  <a:latin typeface="a꽃가람" panose="02020600000000000000" pitchFamily="18" charset="-127"/>
                  <a:ea typeface="a꽃가람" panose="02020600000000000000" pitchFamily="18" charset="-127"/>
                </a:rPr>
                <a:t>식신</a:t>
              </a:r>
              <a:endPara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221A5B-B327-4438-92FF-C778F8E18AA5}"/>
              </a:ext>
            </a:extLst>
          </p:cNvPr>
          <p:cNvGrpSpPr/>
          <p:nvPr/>
        </p:nvGrpSpPr>
        <p:grpSpPr>
          <a:xfrm>
            <a:off x="9942029" y="1516148"/>
            <a:ext cx="2101645" cy="2508930"/>
            <a:chOff x="9845521" y="1672494"/>
            <a:chExt cx="1907262" cy="2283232"/>
          </a:xfrm>
        </p:grpSpPr>
        <p:sp>
          <p:nvSpPr>
            <p:cNvPr id="20" name="정오각형 72">
              <a:extLst>
                <a:ext uri="{FF2B5EF4-FFF2-40B4-BE49-F238E27FC236}">
                  <a16:creationId xmlns:a16="http://schemas.microsoft.com/office/drawing/2014/main" id="{955BCD96-B497-409E-8A47-0BB38A68DF1B}"/>
                </a:ext>
              </a:extLst>
            </p:cNvPr>
            <p:cNvSpPr/>
            <p:nvPr/>
          </p:nvSpPr>
          <p:spPr>
            <a:xfrm>
              <a:off x="9845528" y="2147888"/>
              <a:ext cx="1891207" cy="1807838"/>
            </a:xfrm>
            <a:prstGeom prst="pentagon">
              <a:avLst/>
            </a:prstGeom>
            <a:solidFill>
              <a:srgbClr val="FF5050"/>
            </a:solidFill>
            <a:ln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정오각형 12">
              <a:extLst>
                <a:ext uri="{FF2B5EF4-FFF2-40B4-BE49-F238E27FC236}">
                  <a16:creationId xmlns:a16="http://schemas.microsoft.com/office/drawing/2014/main" id="{9BE5339A-63EF-49B9-8D89-CD8FF1595468}"/>
                </a:ext>
              </a:extLst>
            </p:cNvPr>
            <p:cNvSpPr/>
            <p:nvPr/>
          </p:nvSpPr>
          <p:spPr>
            <a:xfrm>
              <a:off x="9845521" y="2084372"/>
              <a:ext cx="1907262" cy="1871354"/>
            </a:xfrm>
            <a:prstGeom prst="pent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C8871C-A981-46A7-8A39-DF094271B01D}"/>
                </a:ext>
              </a:extLst>
            </p:cNvPr>
            <p:cNvSpPr txBox="1"/>
            <p:nvPr/>
          </p:nvSpPr>
          <p:spPr>
            <a:xfrm>
              <a:off x="10074374" y="1672494"/>
              <a:ext cx="1564136" cy="364117"/>
            </a:xfrm>
            <a:prstGeom prst="rect">
              <a:avLst/>
            </a:prstGeom>
            <a:noFill/>
            <a:ln>
              <a:solidFill>
                <a:srgbClr val="F23B49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a꽃가람" panose="02020600000000000000" pitchFamily="18" charset="-127"/>
                  <a:ea typeface="a꽃가람" panose="02020600000000000000" pitchFamily="18" charset="-127"/>
                </a:rPr>
                <a:t>호텔스컴바인</a:t>
              </a:r>
              <a:endPara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BF97FF2-130B-41BF-B9DB-3C13083B482C}"/>
              </a:ext>
            </a:extLst>
          </p:cNvPr>
          <p:cNvGrpSpPr/>
          <p:nvPr/>
        </p:nvGrpSpPr>
        <p:grpSpPr>
          <a:xfrm>
            <a:off x="7557391" y="75686"/>
            <a:ext cx="2108248" cy="2542177"/>
            <a:chOff x="7557391" y="126485"/>
            <a:chExt cx="2108248" cy="2542177"/>
          </a:xfrm>
        </p:grpSpPr>
        <p:sp>
          <p:nvSpPr>
            <p:cNvPr id="17" name="정오각형 3">
              <a:extLst>
                <a:ext uri="{FF2B5EF4-FFF2-40B4-BE49-F238E27FC236}">
                  <a16:creationId xmlns:a16="http://schemas.microsoft.com/office/drawing/2014/main" id="{32FAEA80-D349-40FA-9F49-C91893866AFC}"/>
                </a:ext>
              </a:extLst>
            </p:cNvPr>
            <p:cNvSpPr/>
            <p:nvPr/>
          </p:nvSpPr>
          <p:spPr>
            <a:xfrm>
              <a:off x="7654990" y="812882"/>
              <a:ext cx="1891207" cy="1807838"/>
            </a:xfrm>
            <a:prstGeom prst="pentagon">
              <a:avLst/>
            </a:prstGeom>
            <a:solidFill>
              <a:srgbClr val="FF5050"/>
            </a:solidFill>
            <a:ln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정오각형 13">
              <a:extLst>
                <a:ext uri="{FF2B5EF4-FFF2-40B4-BE49-F238E27FC236}">
                  <a16:creationId xmlns:a16="http://schemas.microsoft.com/office/drawing/2014/main" id="{399CFDD9-78F2-461D-8866-1193A3B724B0}"/>
                </a:ext>
              </a:extLst>
            </p:cNvPr>
            <p:cNvSpPr/>
            <p:nvPr/>
          </p:nvSpPr>
          <p:spPr>
            <a:xfrm>
              <a:off x="7557391" y="660587"/>
              <a:ext cx="2108248" cy="2008075"/>
            </a:xfrm>
            <a:prstGeom prst="pentagon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19F98E-F472-43CB-9849-6BCE26FFD17C}"/>
                </a:ext>
              </a:extLst>
            </p:cNvPr>
            <p:cNvSpPr/>
            <p:nvPr/>
          </p:nvSpPr>
          <p:spPr>
            <a:xfrm>
              <a:off x="7621613" y="126485"/>
              <a:ext cx="1891207" cy="517578"/>
            </a:xfrm>
            <a:prstGeom prst="rect">
              <a:avLst/>
            </a:prstGeom>
            <a:ln>
              <a:solidFill>
                <a:srgbClr val="F23B49"/>
              </a:solidFill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2000" kern="0" spc="0">
                  <a:effectLst/>
                  <a:uFill>
                    <a:solidFill>
                      <a:srgbClr val="FFFFFF"/>
                    </a:solidFill>
                  </a:uFill>
                  <a:latin typeface="a꽃가람" panose="02020600000000000000" pitchFamily="18" charset="-127"/>
                  <a:ea typeface="a꽃가람" panose="02020600000000000000" pitchFamily="18" charset="-127"/>
                </a:rPr>
                <a:t>제주관광공사</a:t>
              </a:r>
              <a:endParaRPr lang="ko-KR" altLang="en-US" sz="2000" kern="0" spc="0" dirty="0">
                <a:effectLst/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pic>
        <p:nvPicPr>
          <p:cNvPr id="31" name="Picture 2" descr="물음표에 대한 이미지 검색결과">
            <a:extLst>
              <a:ext uri="{FF2B5EF4-FFF2-40B4-BE49-F238E27FC236}">
                <a16:creationId xmlns:a16="http://schemas.microsoft.com/office/drawing/2014/main" id="{946838F7-D664-4825-93CF-56B4EE71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1128">
            <a:off x="518827" y="3508998"/>
            <a:ext cx="3158137" cy="31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356C78-65C0-4677-B3BE-13DB56681640}"/>
              </a:ext>
            </a:extLst>
          </p:cNvPr>
          <p:cNvSpPr/>
          <p:nvPr/>
        </p:nvSpPr>
        <p:spPr>
          <a:xfrm>
            <a:off x="439217" y="1540607"/>
            <a:ext cx="4334602" cy="1455635"/>
          </a:xfrm>
          <a:prstGeom prst="rect">
            <a:avLst/>
          </a:prstGeom>
          <a:solidFill>
            <a:srgbClr val="F2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effectLst/>
              </a:rPr>
              <a:t>Bench-Marking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4C40C-3A83-4BE6-87E6-6F49EE76DF5C}"/>
              </a:ext>
            </a:extLst>
          </p:cNvPr>
          <p:cNvSpPr txBox="1"/>
          <p:nvPr/>
        </p:nvSpPr>
        <p:spPr>
          <a:xfrm>
            <a:off x="439217" y="401267"/>
            <a:ext cx="391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웹사이트</a:t>
            </a:r>
            <a:r>
              <a:rPr lang="en-US" altLang="ko-KR" sz="6000" dirty="0"/>
              <a:t>’S</a:t>
            </a:r>
            <a:endParaRPr lang="ko-KR" altLang="en-US" sz="6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A161ED-8B7A-4579-93B8-1B1C35515846}"/>
              </a:ext>
            </a:extLst>
          </p:cNvPr>
          <p:cNvGrpSpPr/>
          <p:nvPr/>
        </p:nvGrpSpPr>
        <p:grpSpPr>
          <a:xfrm>
            <a:off x="5119943" y="1037068"/>
            <a:ext cx="2091323" cy="2948551"/>
            <a:chOff x="5119943" y="1037068"/>
            <a:chExt cx="2091323" cy="29485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6C2758-34D0-4850-9787-9943D580BA38}"/>
                </a:ext>
              </a:extLst>
            </p:cNvPr>
            <p:cNvSpPr/>
            <p:nvPr/>
          </p:nvSpPr>
          <p:spPr>
            <a:xfrm>
              <a:off x="5300026" y="1037068"/>
              <a:ext cx="1891206" cy="517578"/>
            </a:xfrm>
            <a:prstGeom prst="rect">
              <a:avLst/>
            </a:prstGeom>
            <a:ln>
              <a:solidFill>
                <a:srgbClr val="F23B49"/>
              </a:solidFill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2000" kern="0" spc="0" dirty="0" err="1">
                  <a:effectLst/>
                  <a:latin typeface="a꽃가람" panose="02020600000000000000" pitchFamily="18" charset="-127"/>
                  <a:ea typeface="a꽃가람" panose="02020600000000000000" pitchFamily="18" charset="-127"/>
                </a:rPr>
                <a:t>제주아라투어</a:t>
              </a:r>
              <a:endParaRPr lang="ko-KR" altLang="en-US" sz="2000" kern="0" spc="0" dirty="0">
                <a:effectLst/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9" name="정오각형 69">
              <a:extLst>
                <a:ext uri="{FF2B5EF4-FFF2-40B4-BE49-F238E27FC236}">
                  <a16:creationId xmlns:a16="http://schemas.microsoft.com/office/drawing/2014/main" id="{C525E47E-1315-48B5-92D2-E832DB7675DA}"/>
                </a:ext>
              </a:extLst>
            </p:cNvPr>
            <p:cNvSpPr/>
            <p:nvPr/>
          </p:nvSpPr>
          <p:spPr>
            <a:xfrm>
              <a:off x="5119943" y="1937635"/>
              <a:ext cx="2091323" cy="2047984"/>
            </a:xfrm>
            <a:prstGeom prst="pentagon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2EA3A0-0B53-4085-BBDE-A9CC9C9994BA}"/>
              </a:ext>
            </a:extLst>
          </p:cNvPr>
          <p:cNvGrpSpPr/>
          <p:nvPr/>
        </p:nvGrpSpPr>
        <p:grpSpPr>
          <a:xfrm>
            <a:off x="5024935" y="4319761"/>
            <a:ext cx="3020235" cy="2009194"/>
            <a:chOff x="5058801" y="4302828"/>
            <a:chExt cx="3020235" cy="2009194"/>
          </a:xfrm>
        </p:grpSpPr>
        <p:sp>
          <p:nvSpPr>
            <p:cNvPr id="18" name="정오각형 70">
              <a:extLst>
                <a:ext uri="{FF2B5EF4-FFF2-40B4-BE49-F238E27FC236}">
                  <a16:creationId xmlns:a16="http://schemas.microsoft.com/office/drawing/2014/main" id="{B6233C75-3E3F-4649-90A6-FDD94EC04D99}"/>
                </a:ext>
              </a:extLst>
            </p:cNvPr>
            <p:cNvSpPr/>
            <p:nvPr/>
          </p:nvSpPr>
          <p:spPr>
            <a:xfrm>
              <a:off x="6187829" y="4426136"/>
              <a:ext cx="1891207" cy="1807838"/>
            </a:xfrm>
            <a:prstGeom prst="pentagon">
              <a:avLst/>
            </a:prstGeom>
            <a:solidFill>
              <a:srgbClr val="FF5050"/>
            </a:solidFill>
            <a:ln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정오각형 10">
              <a:extLst>
                <a:ext uri="{FF2B5EF4-FFF2-40B4-BE49-F238E27FC236}">
                  <a16:creationId xmlns:a16="http://schemas.microsoft.com/office/drawing/2014/main" id="{F30FB063-82B7-41A2-A755-23B99FE16E62}"/>
                </a:ext>
              </a:extLst>
            </p:cNvPr>
            <p:cNvSpPr/>
            <p:nvPr/>
          </p:nvSpPr>
          <p:spPr>
            <a:xfrm>
              <a:off x="6033271" y="4426135"/>
              <a:ext cx="2032164" cy="1885887"/>
            </a:xfrm>
            <a:prstGeom prst="pentagon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rgbClr val="F23B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24CBAD-0960-42BA-9A61-DEEBB9E16E31}"/>
                </a:ext>
              </a:extLst>
            </p:cNvPr>
            <p:cNvSpPr/>
            <p:nvPr/>
          </p:nvSpPr>
          <p:spPr>
            <a:xfrm>
              <a:off x="5058801" y="4302828"/>
              <a:ext cx="1313838" cy="517578"/>
            </a:xfrm>
            <a:prstGeom prst="rect">
              <a:avLst/>
            </a:prstGeom>
            <a:ln>
              <a:solidFill>
                <a:srgbClr val="F23B49"/>
              </a:solidFill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2000" kern="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제주항공</a:t>
              </a:r>
              <a:endParaRPr lang="ko-KR" altLang="en-US" sz="2000" kern="0" spc="0" dirty="0">
                <a:effectLst/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D276C52-3FAF-47ED-BBD2-492B3966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20" y="57150"/>
            <a:ext cx="10859160" cy="6487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7337ED-9117-42E6-B2F6-8B39801A2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12" y="57150"/>
            <a:ext cx="7741920" cy="674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27AE28-42E4-4475-B7B2-3DF809123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4" y="0"/>
            <a:ext cx="705459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068E9-6CD2-4A10-B560-8AE256901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94" y="618363"/>
            <a:ext cx="1154914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57957B-E21D-4077-B1A3-F889BF391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7" y="247745"/>
            <a:ext cx="11171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D00FF2-35B7-448A-8B46-E51B81C8BEE4}"/>
              </a:ext>
            </a:extLst>
          </p:cNvPr>
          <p:cNvGrpSpPr/>
          <p:nvPr/>
        </p:nvGrpSpPr>
        <p:grpSpPr>
          <a:xfrm>
            <a:off x="5354368" y="1874057"/>
            <a:ext cx="1416050" cy="1416050"/>
            <a:chOff x="4724400" y="1320800"/>
            <a:chExt cx="1416050" cy="1416050"/>
          </a:xfrm>
        </p:grpSpPr>
        <p:sp>
          <p:nvSpPr>
            <p:cNvPr id="4" name="모서리가 둥근 직사각형 53">
              <a:extLst>
                <a:ext uri="{FF2B5EF4-FFF2-40B4-BE49-F238E27FC236}">
                  <a16:creationId xmlns:a16="http://schemas.microsoft.com/office/drawing/2014/main" id="{7F15D91B-909B-4204-B989-3AD95C17152D}"/>
                </a:ext>
              </a:extLst>
            </p:cNvPr>
            <p:cNvSpPr/>
            <p:nvPr/>
          </p:nvSpPr>
          <p:spPr>
            <a:xfrm>
              <a:off x="4724400" y="1320800"/>
              <a:ext cx="1416050" cy="1416050"/>
            </a:xfrm>
            <a:prstGeom prst="roundRect">
              <a:avLst/>
            </a:prstGeom>
            <a:solidFill>
              <a:srgbClr val="E33A49"/>
            </a:solidFill>
            <a:ln>
              <a:solidFill>
                <a:srgbClr val="E3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BAD208-B479-45F6-9FD1-D264EA7A4B11}"/>
                </a:ext>
              </a:extLst>
            </p:cNvPr>
            <p:cNvSpPr/>
            <p:nvPr/>
          </p:nvSpPr>
          <p:spPr>
            <a:xfrm>
              <a:off x="4848225" y="1444625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732D7-C009-40A8-B26F-E38A3283889A}"/>
              </a:ext>
            </a:extLst>
          </p:cNvPr>
          <p:cNvGrpSpPr/>
          <p:nvPr/>
        </p:nvGrpSpPr>
        <p:grpSpPr>
          <a:xfrm>
            <a:off x="5354368" y="5049057"/>
            <a:ext cx="1416050" cy="1416050"/>
            <a:chOff x="4724400" y="1320800"/>
            <a:chExt cx="1416050" cy="1416050"/>
          </a:xfrm>
        </p:grpSpPr>
        <p:sp>
          <p:nvSpPr>
            <p:cNvPr id="10" name="모서리가 둥근 직사각형 49">
              <a:extLst>
                <a:ext uri="{FF2B5EF4-FFF2-40B4-BE49-F238E27FC236}">
                  <a16:creationId xmlns:a16="http://schemas.microsoft.com/office/drawing/2014/main" id="{EA62F52D-78E2-4932-9257-DE123CAD8AE2}"/>
                </a:ext>
              </a:extLst>
            </p:cNvPr>
            <p:cNvSpPr/>
            <p:nvPr/>
          </p:nvSpPr>
          <p:spPr>
            <a:xfrm>
              <a:off x="4724400" y="1320800"/>
              <a:ext cx="1416050" cy="1416050"/>
            </a:xfrm>
            <a:prstGeom prst="roundRect">
              <a:avLst/>
            </a:prstGeom>
            <a:solidFill>
              <a:srgbClr val="00BADA"/>
            </a:solidFill>
            <a:ln>
              <a:solidFill>
                <a:srgbClr val="00B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488F23-4477-42FE-880B-E9E6AFB55248}"/>
                </a:ext>
              </a:extLst>
            </p:cNvPr>
            <p:cNvSpPr/>
            <p:nvPr/>
          </p:nvSpPr>
          <p:spPr>
            <a:xfrm>
              <a:off x="4848225" y="1444625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343964-75CE-445B-84CB-0C34829447A4}"/>
              </a:ext>
            </a:extLst>
          </p:cNvPr>
          <p:cNvGrpSpPr/>
          <p:nvPr/>
        </p:nvGrpSpPr>
        <p:grpSpPr>
          <a:xfrm>
            <a:off x="6973618" y="1874057"/>
            <a:ext cx="1416050" cy="1416050"/>
            <a:chOff x="4724400" y="1320800"/>
            <a:chExt cx="1416050" cy="1416050"/>
          </a:xfrm>
          <a:solidFill>
            <a:srgbClr val="FABD14"/>
          </a:solidFill>
        </p:grpSpPr>
        <p:sp>
          <p:nvSpPr>
            <p:cNvPr id="13" name="모서리가 둥근 직사각형 47">
              <a:extLst>
                <a:ext uri="{FF2B5EF4-FFF2-40B4-BE49-F238E27FC236}">
                  <a16:creationId xmlns:a16="http://schemas.microsoft.com/office/drawing/2014/main" id="{BF78C394-75B1-4C3F-9617-9C7C47E2FE52}"/>
                </a:ext>
              </a:extLst>
            </p:cNvPr>
            <p:cNvSpPr/>
            <p:nvPr/>
          </p:nvSpPr>
          <p:spPr>
            <a:xfrm>
              <a:off x="4724400" y="1320800"/>
              <a:ext cx="1416050" cy="1416050"/>
            </a:xfrm>
            <a:prstGeom prst="roundRect">
              <a:avLst/>
            </a:prstGeom>
            <a:grpFill/>
            <a:ln>
              <a:solidFill>
                <a:srgbClr val="FABD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1143DE-0276-4F38-AF93-1BAF6BDE6C16}"/>
                </a:ext>
              </a:extLst>
            </p:cNvPr>
            <p:cNvSpPr/>
            <p:nvPr/>
          </p:nvSpPr>
          <p:spPr>
            <a:xfrm>
              <a:off x="4848225" y="1444625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BD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F8A004-8B17-4F54-AEDA-950A01D713F1}"/>
              </a:ext>
            </a:extLst>
          </p:cNvPr>
          <p:cNvGrpSpPr/>
          <p:nvPr/>
        </p:nvGrpSpPr>
        <p:grpSpPr>
          <a:xfrm>
            <a:off x="3744644" y="5049057"/>
            <a:ext cx="1416050" cy="1416050"/>
            <a:chOff x="4724400" y="1320800"/>
            <a:chExt cx="1416050" cy="1416050"/>
          </a:xfrm>
        </p:grpSpPr>
        <p:sp>
          <p:nvSpPr>
            <p:cNvPr id="16" name="모서리가 둥근 직사각형 45">
              <a:extLst>
                <a:ext uri="{FF2B5EF4-FFF2-40B4-BE49-F238E27FC236}">
                  <a16:creationId xmlns:a16="http://schemas.microsoft.com/office/drawing/2014/main" id="{1E7FC5FC-9B37-4133-9CCE-A501F684EB7B}"/>
                </a:ext>
              </a:extLst>
            </p:cNvPr>
            <p:cNvSpPr/>
            <p:nvPr/>
          </p:nvSpPr>
          <p:spPr>
            <a:xfrm>
              <a:off x="4724400" y="1320800"/>
              <a:ext cx="1416050" cy="1416050"/>
            </a:xfrm>
            <a:prstGeom prst="roundRect">
              <a:avLst/>
            </a:prstGeom>
            <a:solidFill>
              <a:srgbClr val="A7CC11"/>
            </a:solidFill>
            <a:ln>
              <a:solidFill>
                <a:srgbClr val="A7C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67D83CD-2191-4B58-8C5F-EDC69099F71F}"/>
                </a:ext>
              </a:extLst>
            </p:cNvPr>
            <p:cNvSpPr/>
            <p:nvPr/>
          </p:nvSpPr>
          <p:spPr>
            <a:xfrm>
              <a:off x="4848225" y="1444625"/>
              <a:ext cx="1168400" cy="11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3DB2BA-4450-4651-ADCD-21214DD59B49}"/>
              </a:ext>
            </a:extLst>
          </p:cNvPr>
          <p:cNvSpPr txBox="1"/>
          <p:nvPr/>
        </p:nvSpPr>
        <p:spPr>
          <a:xfrm>
            <a:off x="2856887" y="2013878"/>
            <a:ext cx="840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9/17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C051F-E2FB-4F83-90A8-425A1069DC18}"/>
              </a:ext>
            </a:extLst>
          </p:cNvPr>
          <p:cNvSpPr txBox="1"/>
          <p:nvPr/>
        </p:nvSpPr>
        <p:spPr>
          <a:xfrm>
            <a:off x="9369720" y="2041769"/>
            <a:ext cx="840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accent4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9/22</a:t>
            </a:r>
            <a:endParaRPr lang="en-US" sz="2500" dirty="0">
              <a:solidFill>
                <a:schemeClr val="accent4"/>
              </a:solidFill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AF9ED2-535E-4EAE-9E8A-9639742092F9}"/>
              </a:ext>
            </a:extLst>
          </p:cNvPr>
          <p:cNvSpPr txBox="1"/>
          <p:nvPr/>
        </p:nvSpPr>
        <p:spPr>
          <a:xfrm>
            <a:off x="7715711" y="3632305"/>
            <a:ext cx="10166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660066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10/17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FDC24-76BF-460B-9669-89489040C5E4}"/>
              </a:ext>
            </a:extLst>
          </p:cNvPr>
          <p:cNvSpPr txBox="1"/>
          <p:nvPr/>
        </p:nvSpPr>
        <p:spPr>
          <a:xfrm>
            <a:off x="7750655" y="5103031"/>
            <a:ext cx="10166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B0F0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11/17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4B368-4D56-4A59-9C64-201CF6E12DA4}"/>
              </a:ext>
            </a:extLst>
          </p:cNvPr>
          <p:cNvSpPr txBox="1"/>
          <p:nvPr/>
        </p:nvSpPr>
        <p:spPr>
          <a:xfrm>
            <a:off x="2583143" y="5172281"/>
            <a:ext cx="10166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99CC00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12/17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67879-427F-4EAB-B021-0FF86C3E9625}"/>
              </a:ext>
            </a:extLst>
          </p:cNvPr>
          <p:cNvSpPr txBox="1"/>
          <p:nvPr/>
        </p:nvSpPr>
        <p:spPr>
          <a:xfrm>
            <a:off x="4509048" y="1845710"/>
            <a:ext cx="681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E33A49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16677-C002-4C55-8216-76402908FD9C}"/>
              </a:ext>
            </a:extLst>
          </p:cNvPr>
          <p:cNvSpPr txBox="1"/>
          <p:nvPr/>
        </p:nvSpPr>
        <p:spPr>
          <a:xfrm>
            <a:off x="8483739" y="1848657"/>
            <a:ext cx="80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ABD14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C1802-3087-46E1-8AD0-0A2AD5ABFFD5}"/>
              </a:ext>
            </a:extLst>
          </p:cNvPr>
          <p:cNvSpPr txBox="1"/>
          <p:nvPr/>
        </p:nvSpPr>
        <p:spPr>
          <a:xfrm>
            <a:off x="6894242" y="3477660"/>
            <a:ext cx="811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834D79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B3261E-7D08-45E5-B834-F4C07BF3492E}"/>
              </a:ext>
            </a:extLst>
          </p:cNvPr>
          <p:cNvSpPr txBox="1"/>
          <p:nvPr/>
        </p:nvSpPr>
        <p:spPr>
          <a:xfrm>
            <a:off x="6894242" y="499531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ADA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9E7AD-8CCF-4A78-B6DC-D0A4EB19DBF6}"/>
              </a:ext>
            </a:extLst>
          </p:cNvPr>
          <p:cNvSpPr txBox="1"/>
          <p:nvPr/>
        </p:nvSpPr>
        <p:spPr>
          <a:xfrm>
            <a:off x="3750807" y="4286924"/>
            <a:ext cx="109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A7CC11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05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2677214-4F9A-41D9-89E7-6B838D65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43" y="2094369"/>
            <a:ext cx="985353" cy="98151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9908F3-A2D8-4EAF-851B-5ABD5331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989" y="2051889"/>
            <a:ext cx="1053307" cy="107964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B38EDCC-00AC-40D1-8D22-B28737DCDD64}"/>
              </a:ext>
            </a:extLst>
          </p:cNvPr>
          <p:cNvGrpSpPr/>
          <p:nvPr/>
        </p:nvGrpSpPr>
        <p:grpSpPr>
          <a:xfrm>
            <a:off x="5324042" y="3461557"/>
            <a:ext cx="1416050" cy="1416050"/>
            <a:chOff x="5263082" y="3461557"/>
            <a:chExt cx="1416050" cy="14160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AE20E23-41DC-4409-89E5-427E072A6D54}"/>
                </a:ext>
              </a:extLst>
            </p:cNvPr>
            <p:cNvGrpSpPr/>
            <p:nvPr/>
          </p:nvGrpSpPr>
          <p:grpSpPr>
            <a:xfrm>
              <a:off x="5263082" y="3461557"/>
              <a:ext cx="1416050" cy="1416050"/>
              <a:chOff x="4724400" y="1320800"/>
              <a:chExt cx="1416050" cy="1416050"/>
            </a:xfrm>
            <a:solidFill>
              <a:srgbClr val="834D79"/>
            </a:solidFill>
          </p:grpSpPr>
          <p:sp>
            <p:nvSpPr>
              <p:cNvPr id="7" name="모서리가 둥근 직사각형 51">
                <a:extLst>
                  <a:ext uri="{FF2B5EF4-FFF2-40B4-BE49-F238E27FC236}">
                    <a16:creationId xmlns:a16="http://schemas.microsoft.com/office/drawing/2014/main" id="{1A454852-2CDB-4493-8510-8BEA10BCDE68}"/>
                  </a:ext>
                </a:extLst>
              </p:cNvPr>
              <p:cNvSpPr/>
              <p:nvPr/>
            </p:nvSpPr>
            <p:spPr>
              <a:xfrm>
                <a:off x="4724400" y="1320800"/>
                <a:ext cx="1416050" cy="1416050"/>
              </a:xfrm>
              <a:prstGeom prst="roundRect">
                <a:avLst/>
              </a:prstGeom>
              <a:solidFill>
                <a:srgbClr val="B684AC"/>
              </a:solidFill>
              <a:ln>
                <a:solidFill>
                  <a:srgbClr val="985A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꽃가람" panose="02020600000000000000" pitchFamily="18" charset="-127"/>
                  <a:ea typeface="a꽃가람" panose="02020600000000000000" pitchFamily="18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615DD77-1E4A-48C4-9C2F-6C38627DE292}"/>
                  </a:ext>
                </a:extLst>
              </p:cNvPr>
              <p:cNvSpPr/>
              <p:nvPr/>
            </p:nvSpPr>
            <p:spPr>
              <a:xfrm>
                <a:off x="4848225" y="1444625"/>
                <a:ext cx="1168400" cy="1168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85A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꽃가람" panose="02020600000000000000" pitchFamily="18" charset="-127"/>
                  <a:ea typeface="a꽃가람" panose="02020600000000000000" pitchFamily="18" charset="-127"/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3FB5AF6-80B7-4E3A-A5D2-A9783DFBE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6997" y="3721901"/>
              <a:ext cx="961559" cy="957818"/>
            </a:xfrm>
            <a:prstGeom prst="rect">
              <a:avLst/>
            </a:prstGeom>
          </p:spPr>
        </p:pic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CEE20B07-3CBF-4DC9-9083-0061CC7C6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164" y="5291442"/>
            <a:ext cx="941783" cy="93811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B8398AE-7609-454E-B08F-EDA3FB3FB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739" y="5233185"/>
            <a:ext cx="1020363" cy="10163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EA7D69-B518-4149-938F-794A0D0D62BA}"/>
              </a:ext>
            </a:extLst>
          </p:cNvPr>
          <p:cNvSpPr txBox="1"/>
          <p:nvPr/>
        </p:nvSpPr>
        <p:spPr>
          <a:xfrm>
            <a:off x="2037460" y="2625675"/>
            <a:ext cx="414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rPr>
              <a:t>주제선정 및 브레인스토밍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2CA72E-9966-4878-A23E-25BA49E821AF}"/>
              </a:ext>
            </a:extLst>
          </p:cNvPr>
          <p:cNvSpPr txBox="1"/>
          <p:nvPr/>
        </p:nvSpPr>
        <p:spPr>
          <a:xfrm>
            <a:off x="6935393" y="5826307"/>
            <a:ext cx="219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꽃가람" panose="02020600000000000000" pitchFamily="18" charset="-127"/>
                <a:ea typeface="a꽃가람" panose="02020600000000000000" pitchFamily="18" charset="-127"/>
              </a:rPr>
              <a:t>웹사이트 구축</a:t>
            </a:r>
            <a:endParaRPr lang="ko-KR" altLang="en-US" sz="200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C2608D-6361-4C42-8441-10FDD42F3CC7}"/>
              </a:ext>
            </a:extLst>
          </p:cNvPr>
          <p:cNvSpPr txBox="1"/>
          <p:nvPr/>
        </p:nvSpPr>
        <p:spPr>
          <a:xfrm>
            <a:off x="2746086" y="5697282"/>
            <a:ext cx="8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꽃가람" panose="02020600000000000000" pitchFamily="18" charset="-127"/>
                <a:ea typeface="a꽃가람" panose="02020600000000000000" pitchFamily="18" charset="-127"/>
              </a:rPr>
              <a:t>발표</a:t>
            </a:r>
            <a:endParaRPr lang="ko-KR" altLang="en-US" sz="200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DA6DD6-FB65-4FA6-B142-925C3CF10D48}"/>
              </a:ext>
            </a:extLst>
          </p:cNvPr>
          <p:cNvSpPr/>
          <p:nvPr/>
        </p:nvSpPr>
        <p:spPr>
          <a:xfrm>
            <a:off x="428711" y="342479"/>
            <a:ext cx="4344212" cy="1473080"/>
          </a:xfrm>
          <a:prstGeom prst="rect">
            <a:avLst/>
          </a:prstGeom>
          <a:solidFill>
            <a:srgbClr val="FFC000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SCHEDULE</a:t>
            </a:r>
            <a:endParaRPr lang="ko-KR" alt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DEDB0-D58F-48AE-A649-E29D8C653D1D}"/>
              </a:ext>
            </a:extLst>
          </p:cNvPr>
          <p:cNvSpPr txBox="1"/>
          <p:nvPr/>
        </p:nvSpPr>
        <p:spPr>
          <a:xfrm>
            <a:off x="8478700" y="2651915"/>
            <a:ext cx="414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rPr>
              <a:t>웹사이트 구축 계획 </a:t>
            </a:r>
            <a:r>
              <a:rPr lang="en-US" altLang="ko-KR" sz="2000" dirty="0">
                <a:latin typeface="a꽃가람" panose="02020600000000000000" pitchFamily="18" charset="-127"/>
                <a:ea typeface="a꽃가람" panose="02020600000000000000" pitchFamily="18" charset="-127"/>
              </a:rPr>
              <a:t>ppt</a:t>
            </a:r>
            <a:r>
              <a: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rPr>
              <a:t>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ADA0F-0910-44FA-A568-AAEFE35E7586}"/>
              </a:ext>
            </a:extLst>
          </p:cNvPr>
          <p:cNvSpPr txBox="1"/>
          <p:nvPr/>
        </p:nvSpPr>
        <p:spPr>
          <a:xfrm>
            <a:off x="7112949" y="4206085"/>
            <a:ext cx="414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꽃가람" panose="02020600000000000000" pitchFamily="18" charset="-127"/>
                <a:ea typeface="a꽃가람" panose="02020600000000000000" pitchFamily="18" charset="-127"/>
              </a:rPr>
              <a:t>웹사이트 스케치 및 디자인</a:t>
            </a:r>
          </a:p>
        </p:txBody>
      </p:sp>
    </p:spTree>
    <p:extLst>
      <p:ext uri="{BB962C8B-B14F-4D97-AF65-F5344CB8AC3E}">
        <p14:creationId xmlns:p14="http://schemas.microsoft.com/office/powerpoint/2010/main" val="42383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B8BB056-0AA9-4727-AAFF-C49B156D96EB}"/>
              </a:ext>
            </a:extLst>
          </p:cNvPr>
          <p:cNvGrpSpPr/>
          <p:nvPr/>
        </p:nvGrpSpPr>
        <p:grpSpPr>
          <a:xfrm>
            <a:off x="2858019" y="1133253"/>
            <a:ext cx="9058922" cy="5538827"/>
            <a:chOff x="2376442" y="1076960"/>
            <a:chExt cx="8261414" cy="5328279"/>
          </a:xfrm>
        </p:grpSpPr>
        <p:sp>
          <p:nvSpPr>
            <p:cNvPr id="8" name="자유형 50">
              <a:extLst>
                <a:ext uri="{FF2B5EF4-FFF2-40B4-BE49-F238E27FC236}">
                  <a16:creationId xmlns:a16="http://schemas.microsoft.com/office/drawing/2014/main" id="{A3291C09-42CE-4FFA-A411-C28B4827AC17}"/>
                </a:ext>
              </a:extLst>
            </p:cNvPr>
            <p:cNvSpPr/>
            <p:nvPr/>
          </p:nvSpPr>
          <p:spPr>
            <a:xfrm rot="16200000">
              <a:off x="4787112" y="2115840"/>
              <a:ext cx="2855714" cy="3250519"/>
            </a:xfrm>
            <a:custGeom>
              <a:avLst/>
              <a:gdLst>
                <a:gd name="connsiteX0" fmla="*/ 687940 w 3635662"/>
                <a:gd name="connsiteY0" fmla="*/ 1806440 h 3638138"/>
                <a:gd name="connsiteX1" fmla="*/ 616502 w 3635662"/>
                <a:gd name="connsiteY1" fmla="*/ 1806440 h 3638138"/>
                <a:gd name="connsiteX2" fmla="*/ 616502 w 3635662"/>
                <a:gd name="connsiteY2" fmla="*/ 1806441 h 3638138"/>
                <a:gd name="connsiteX3" fmla="*/ 687940 w 3635662"/>
                <a:gd name="connsiteY3" fmla="*/ 1806441 h 3638138"/>
                <a:gd name="connsiteX4" fmla="*/ 3019160 w 3635662"/>
                <a:gd name="connsiteY4" fmla="*/ 1806440 h 3638138"/>
                <a:gd name="connsiteX5" fmla="*/ 2965877 w 3635662"/>
                <a:gd name="connsiteY5" fmla="*/ 1806440 h 3638138"/>
                <a:gd name="connsiteX6" fmla="*/ 2965877 w 3635662"/>
                <a:gd name="connsiteY6" fmla="*/ 1806441 h 3638138"/>
                <a:gd name="connsiteX7" fmla="*/ 3019160 w 3635662"/>
                <a:gd name="connsiteY7" fmla="*/ 1806441 h 3638138"/>
                <a:gd name="connsiteX8" fmla="*/ 3635662 w 3635662"/>
                <a:gd name="connsiteY8" fmla="*/ 1806441 h 3638138"/>
                <a:gd name="connsiteX9" fmla="*/ 3327411 w 3635662"/>
                <a:gd name="connsiteY9" fmla="*/ 2114692 h 3638138"/>
                <a:gd name="connsiteX10" fmla="*/ 3285815 w 3635662"/>
                <a:gd name="connsiteY10" fmla="*/ 2110499 h 3638138"/>
                <a:gd name="connsiteX11" fmla="*/ 3282109 w 3635662"/>
                <a:gd name="connsiteY11" fmla="*/ 2110760 h 3638138"/>
                <a:gd name="connsiteX12" fmla="*/ 3021170 w 3635662"/>
                <a:gd name="connsiteY12" fmla="*/ 2057583 h 3638138"/>
                <a:gd name="connsiteX13" fmla="*/ 2965877 w 3635662"/>
                <a:gd name="connsiteY13" fmla="*/ 2054728 h 3638138"/>
                <a:gd name="connsiteX14" fmla="*/ 2965877 w 3635662"/>
                <a:gd name="connsiteY14" fmla="*/ 2953509 h 3638138"/>
                <a:gd name="connsiteX15" fmla="*/ 2063777 w 3635662"/>
                <a:gd name="connsiteY15" fmla="*/ 2953509 h 3638138"/>
                <a:gd name="connsiteX16" fmla="*/ 2067397 w 3635662"/>
                <a:gd name="connsiteY16" fmla="*/ 3023645 h 3638138"/>
                <a:gd name="connsiteX17" fmla="*/ 2120575 w 3635662"/>
                <a:gd name="connsiteY17" fmla="*/ 3284585 h 3638138"/>
                <a:gd name="connsiteX18" fmla="*/ 2120313 w 3635662"/>
                <a:gd name="connsiteY18" fmla="*/ 3288299 h 3638138"/>
                <a:gd name="connsiteX19" fmla="*/ 2124505 w 3635662"/>
                <a:gd name="connsiteY19" fmla="*/ 3329887 h 3638138"/>
                <a:gd name="connsiteX20" fmla="*/ 1816254 w 3635662"/>
                <a:gd name="connsiteY20" fmla="*/ 3638138 h 3638138"/>
                <a:gd name="connsiteX21" fmla="*/ 1508003 w 3635662"/>
                <a:gd name="connsiteY21" fmla="*/ 3329887 h 3638138"/>
                <a:gd name="connsiteX22" fmla="*/ 1512197 w 3635662"/>
                <a:gd name="connsiteY22" fmla="*/ 3288287 h 3638138"/>
                <a:gd name="connsiteX23" fmla="*/ 1511936 w 3635662"/>
                <a:gd name="connsiteY23" fmla="*/ 3284585 h 3638138"/>
                <a:gd name="connsiteX24" fmla="*/ 1565113 w 3635662"/>
                <a:gd name="connsiteY24" fmla="*/ 3023645 h 3638138"/>
                <a:gd name="connsiteX25" fmla="*/ 1568733 w 3635662"/>
                <a:gd name="connsiteY25" fmla="*/ 2953509 h 3638138"/>
                <a:gd name="connsiteX26" fmla="*/ 687940 w 3635662"/>
                <a:gd name="connsiteY26" fmla="*/ 2953509 h 3638138"/>
                <a:gd name="connsiteX27" fmla="*/ 687940 w 3635662"/>
                <a:gd name="connsiteY27" fmla="*/ 2053791 h 3638138"/>
                <a:gd name="connsiteX28" fmla="*/ 614491 w 3635662"/>
                <a:gd name="connsiteY28" fmla="*/ 2057583 h 3638138"/>
                <a:gd name="connsiteX29" fmla="*/ 353552 w 3635662"/>
                <a:gd name="connsiteY29" fmla="*/ 2110760 h 3638138"/>
                <a:gd name="connsiteX30" fmla="*/ 349840 w 3635662"/>
                <a:gd name="connsiteY30" fmla="*/ 2110498 h 3638138"/>
                <a:gd name="connsiteX31" fmla="*/ 308251 w 3635662"/>
                <a:gd name="connsiteY31" fmla="*/ 2114691 h 3638138"/>
                <a:gd name="connsiteX32" fmla="*/ 0 w 3635662"/>
                <a:gd name="connsiteY32" fmla="*/ 1806440 h 3638138"/>
                <a:gd name="connsiteX33" fmla="*/ 308251 w 3635662"/>
                <a:gd name="connsiteY33" fmla="*/ 1498189 h 3638138"/>
                <a:gd name="connsiteX34" fmla="*/ 349846 w 3635662"/>
                <a:gd name="connsiteY34" fmla="*/ 1502382 h 3638138"/>
                <a:gd name="connsiteX35" fmla="*/ 353553 w 3635662"/>
                <a:gd name="connsiteY35" fmla="*/ 1502121 h 3638138"/>
                <a:gd name="connsiteX36" fmla="*/ 614492 w 3635662"/>
                <a:gd name="connsiteY36" fmla="*/ 1555298 h 3638138"/>
                <a:gd name="connsiteX37" fmla="*/ 687940 w 3635662"/>
                <a:gd name="connsiteY37" fmla="*/ 1559090 h 3638138"/>
                <a:gd name="connsiteX38" fmla="*/ 687940 w 3635662"/>
                <a:gd name="connsiteY38" fmla="*/ 663477 h 3638138"/>
                <a:gd name="connsiteX39" fmla="*/ 1567643 w 3635662"/>
                <a:gd name="connsiteY39" fmla="*/ 663477 h 3638138"/>
                <a:gd name="connsiteX40" fmla="*/ 1565114 w 3635662"/>
                <a:gd name="connsiteY40" fmla="*/ 614492 h 3638138"/>
                <a:gd name="connsiteX41" fmla="*/ 1512163 w 3635662"/>
                <a:gd name="connsiteY41" fmla="*/ 367382 h 3638138"/>
                <a:gd name="connsiteX42" fmla="*/ 1512705 w 3635662"/>
                <a:gd name="connsiteY42" fmla="*/ 354867 h 3638138"/>
                <a:gd name="connsiteX43" fmla="*/ 1508005 w 3635662"/>
                <a:gd name="connsiteY43" fmla="*/ 308251 h 3638138"/>
                <a:gd name="connsiteX44" fmla="*/ 1816256 w 3635662"/>
                <a:gd name="connsiteY44" fmla="*/ 0 h 3638138"/>
                <a:gd name="connsiteX45" fmla="*/ 2124507 w 3635662"/>
                <a:gd name="connsiteY45" fmla="*/ 308251 h 3638138"/>
                <a:gd name="connsiteX46" fmla="*/ 2119808 w 3635662"/>
                <a:gd name="connsiteY46" fmla="*/ 354866 h 3638138"/>
                <a:gd name="connsiteX47" fmla="*/ 2120349 w 3635662"/>
                <a:gd name="connsiteY47" fmla="*/ 367383 h 3638138"/>
                <a:gd name="connsiteX48" fmla="*/ 2067398 w 3635662"/>
                <a:gd name="connsiteY48" fmla="*/ 614493 h 3638138"/>
                <a:gd name="connsiteX49" fmla="*/ 2064870 w 3635662"/>
                <a:gd name="connsiteY49" fmla="*/ 663477 h 3638138"/>
                <a:gd name="connsiteX50" fmla="*/ 2965877 w 3635662"/>
                <a:gd name="connsiteY50" fmla="*/ 663477 h 3638138"/>
                <a:gd name="connsiteX51" fmla="*/ 2965877 w 3635662"/>
                <a:gd name="connsiteY51" fmla="*/ 1558153 h 3638138"/>
                <a:gd name="connsiteX52" fmla="*/ 3021171 w 3635662"/>
                <a:gd name="connsiteY52" fmla="*/ 1555298 h 3638138"/>
                <a:gd name="connsiteX53" fmla="*/ 3282110 w 3635662"/>
                <a:gd name="connsiteY53" fmla="*/ 1502121 h 3638138"/>
                <a:gd name="connsiteX54" fmla="*/ 3285821 w 3635662"/>
                <a:gd name="connsiteY54" fmla="*/ 1502383 h 3638138"/>
                <a:gd name="connsiteX55" fmla="*/ 3327411 w 3635662"/>
                <a:gd name="connsiteY55" fmla="*/ 1498190 h 3638138"/>
                <a:gd name="connsiteX56" fmla="*/ 3635662 w 3635662"/>
                <a:gd name="connsiteY56" fmla="*/ 1806441 h 36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35662" h="3638138">
                  <a:moveTo>
                    <a:pt x="687940" y="1806440"/>
                  </a:moveTo>
                  <a:lnTo>
                    <a:pt x="616502" y="1806440"/>
                  </a:lnTo>
                  <a:lnTo>
                    <a:pt x="616502" y="1806441"/>
                  </a:lnTo>
                  <a:lnTo>
                    <a:pt x="687940" y="1806441"/>
                  </a:lnTo>
                  <a:close/>
                  <a:moveTo>
                    <a:pt x="3019160" y="1806440"/>
                  </a:moveTo>
                  <a:lnTo>
                    <a:pt x="2965877" y="1806440"/>
                  </a:lnTo>
                  <a:lnTo>
                    <a:pt x="2965877" y="1806441"/>
                  </a:lnTo>
                  <a:lnTo>
                    <a:pt x="3019160" y="1806441"/>
                  </a:lnTo>
                  <a:close/>
                  <a:moveTo>
                    <a:pt x="3635662" y="1806441"/>
                  </a:moveTo>
                  <a:cubicBezTo>
                    <a:pt x="3635662" y="1976683"/>
                    <a:pt x="3497653" y="2114692"/>
                    <a:pt x="3327411" y="2114692"/>
                  </a:cubicBezTo>
                  <a:lnTo>
                    <a:pt x="3285815" y="2110499"/>
                  </a:lnTo>
                  <a:lnTo>
                    <a:pt x="3282109" y="2110760"/>
                  </a:lnTo>
                  <a:cubicBezTo>
                    <a:pt x="3182746" y="2111069"/>
                    <a:pt x="3139108" y="2070555"/>
                    <a:pt x="3021170" y="2057583"/>
                  </a:cubicBezTo>
                  <a:lnTo>
                    <a:pt x="2965877" y="2054728"/>
                  </a:lnTo>
                  <a:lnTo>
                    <a:pt x="2965877" y="2953509"/>
                  </a:lnTo>
                  <a:lnTo>
                    <a:pt x="2063777" y="2953509"/>
                  </a:lnTo>
                  <a:lnTo>
                    <a:pt x="2067397" y="3023645"/>
                  </a:lnTo>
                  <a:cubicBezTo>
                    <a:pt x="2080369" y="3141584"/>
                    <a:pt x="2120883" y="3185222"/>
                    <a:pt x="2120575" y="3284585"/>
                  </a:cubicBezTo>
                  <a:lnTo>
                    <a:pt x="2120313" y="3288299"/>
                  </a:lnTo>
                  <a:lnTo>
                    <a:pt x="2124505" y="3329887"/>
                  </a:lnTo>
                  <a:cubicBezTo>
                    <a:pt x="2124505" y="3500129"/>
                    <a:pt x="1986496" y="3638138"/>
                    <a:pt x="1816254" y="3638138"/>
                  </a:cubicBezTo>
                  <a:cubicBezTo>
                    <a:pt x="1646012" y="3638138"/>
                    <a:pt x="1508003" y="3500129"/>
                    <a:pt x="1508003" y="3329887"/>
                  </a:cubicBezTo>
                  <a:lnTo>
                    <a:pt x="1512197" y="3288287"/>
                  </a:lnTo>
                  <a:lnTo>
                    <a:pt x="1511936" y="3284585"/>
                  </a:lnTo>
                  <a:cubicBezTo>
                    <a:pt x="1511627" y="3185222"/>
                    <a:pt x="1552141" y="3141584"/>
                    <a:pt x="1565113" y="3023645"/>
                  </a:cubicBezTo>
                  <a:lnTo>
                    <a:pt x="1568733" y="2953509"/>
                  </a:lnTo>
                  <a:lnTo>
                    <a:pt x="687940" y="2953509"/>
                  </a:lnTo>
                  <a:lnTo>
                    <a:pt x="687940" y="2053791"/>
                  </a:lnTo>
                  <a:lnTo>
                    <a:pt x="614491" y="2057583"/>
                  </a:lnTo>
                  <a:cubicBezTo>
                    <a:pt x="496552" y="2070555"/>
                    <a:pt x="452915" y="2111069"/>
                    <a:pt x="353552" y="2110760"/>
                  </a:cubicBezTo>
                  <a:lnTo>
                    <a:pt x="349840" y="2110498"/>
                  </a:lnTo>
                  <a:lnTo>
                    <a:pt x="308251" y="2114691"/>
                  </a:lnTo>
                  <a:cubicBezTo>
                    <a:pt x="138009" y="2114691"/>
                    <a:pt x="0" y="1976682"/>
                    <a:pt x="0" y="1806440"/>
                  </a:cubicBezTo>
                  <a:cubicBezTo>
                    <a:pt x="0" y="1636198"/>
                    <a:pt x="138009" y="1498189"/>
                    <a:pt x="308251" y="1498189"/>
                  </a:cubicBezTo>
                  <a:lnTo>
                    <a:pt x="349846" y="1502382"/>
                  </a:lnTo>
                  <a:lnTo>
                    <a:pt x="353553" y="1502121"/>
                  </a:lnTo>
                  <a:cubicBezTo>
                    <a:pt x="452916" y="1501812"/>
                    <a:pt x="496553" y="1542326"/>
                    <a:pt x="614492" y="1555298"/>
                  </a:cubicBezTo>
                  <a:lnTo>
                    <a:pt x="687940" y="1559090"/>
                  </a:lnTo>
                  <a:lnTo>
                    <a:pt x="687940" y="663477"/>
                  </a:lnTo>
                  <a:lnTo>
                    <a:pt x="1567643" y="663477"/>
                  </a:lnTo>
                  <a:lnTo>
                    <a:pt x="1565114" y="614492"/>
                  </a:lnTo>
                  <a:cubicBezTo>
                    <a:pt x="1552760" y="502169"/>
                    <a:pt x="1515424" y="457240"/>
                    <a:pt x="1512163" y="367382"/>
                  </a:cubicBezTo>
                  <a:lnTo>
                    <a:pt x="1512705" y="354867"/>
                  </a:lnTo>
                  <a:lnTo>
                    <a:pt x="1508005" y="308251"/>
                  </a:lnTo>
                  <a:cubicBezTo>
                    <a:pt x="1508005" y="138009"/>
                    <a:pt x="1646014" y="0"/>
                    <a:pt x="1816256" y="0"/>
                  </a:cubicBezTo>
                  <a:cubicBezTo>
                    <a:pt x="1986498" y="0"/>
                    <a:pt x="2124507" y="138009"/>
                    <a:pt x="2124507" y="308251"/>
                  </a:cubicBezTo>
                  <a:lnTo>
                    <a:pt x="2119808" y="354866"/>
                  </a:lnTo>
                  <a:lnTo>
                    <a:pt x="2120349" y="367383"/>
                  </a:lnTo>
                  <a:cubicBezTo>
                    <a:pt x="2117088" y="457241"/>
                    <a:pt x="2079753" y="502170"/>
                    <a:pt x="2067398" y="614493"/>
                  </a:cubicBezTo>
                  <a:lnTo>
                    <a:pt x="2064870" y="663477"/>
                  </a:lnTo>
                  <a:lnTo>
                    <a:pt x="2965877" y="663477"/>
                  </a:lnTo>
                  <a:lnTo>
                    <a:pt x="2965877" y="1558153"/>
                  </a:lnTo>
                  <a:lnTo>
                    <a:pt x="3021171" y="1555298"/>
                  </a:lnTo>
                  <a:cubicBezTo>
                    <a:pt x="3139109" y="1542326"/>
                    <a:pt x="3182747" y="1501812"/>
                    <a:pt x="3282110" y="1502121"/>
                  </a:cubicBezTo>
                  <a:lnTo>
                    <a:pt x="3285821" y="1502383"/>
                  </a:lnTo>
                  <a:lnTo>
                    <a:pt x="3327411" y="1498190"/>
                  </a:lnTo>
                  <a:cubicBezTo>
                    <a:pt x="3497653" y="1498190"/>
                    <a:pt x="3635662" y="1636199"/>
                    <a:pt x="3635662" y="1806441"/>
                  </a:cubicBezTo>
                  <a:close/>
                </a:path>
              </a:pathLst>
            </a:custGeom>
            <a:solidFill>
              <a:srgbClr val="B684AC"/>
            </a:solidFill>
            <a:ln>
              <a:solidFill>
                <a:srgbClr val="834D79"/>
              </a:solidFill>
            </a:ln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 51">
              <a:extLst>
                <a:ext uri="{FF2B5EF4-FFF2-40B4-BE49-F238E27FC236}">
                  <a16:creationId xmlns:a16="http://schemas.microsoft.com/office/drawing/2014/main" id="{C14CC694-7467-41AE-B443-AA57C2ADD5DB}"/>
                </a:ext>
              </a:extLst>
            </p:cNvPr>
            <p:cNvSpPr/>
            <p:nvPr/>
          </p:nvSpPr>
          <p:spPr>
            <a:xfrm rot="5400000">
              <a:off x="3022325" y="2463181"/>
              <a:ext cx="2312360" cy="2020012"/>
            </a:xfrm>
            <a:custGeom>
              <a:avLst/>
              <a:gdLst>
                <a:gd name="connsiteX0" fmla="*/ 2071470 w 3362752"/>
                <a:gd name="connsiteY0" fmla="*/ 83985 h 2582563"/>
                <a:gd name="connsiteX1" fmla="*/ 2071470 w 3362752"/>
                <a:gd name="connsiteY1" fmla="*/ 0 h 2582563"/>
                <a:gd name="connsiteX2" fmla="*/ 2071471 w 3362752"/>
                <a:gd name="connsiteY2" fmla="*/ 0 h 2582563"/>
                <a:gd name="connsiteX3" fmla="*/ 2071471 w 3362752"/>
                <a:gd name="connsiteY3" fmla="*/ 83985 h 2582563"/>
                <a:gd name="connsiteX4" fmla="*/ 0 w 3362752"/>
                <a:gd name="connsiteY4" fmla="*/ 1291282 h 2582563"/>
                <a:gd name="connsiteX5" fmla="*/ 348103 w 3362752"/>
                <a:gd name="connsiteY5" fmla="*/ 943180 h 2582563"/>
                <a:gd name="connsiteX6" fmla="*/ 400739 w 3362752"/>
                <a:gd name="connsiteY6" fmla="*/ 948486 h 2582563"/>
                <a:gd name="connsiteX7" fmla="*/ 414879 w 3362752"/>
                <a:gd name="connsiteY7" fmla="*/ 947875 h 2582563"/>
                <a:gd name="connsiteX8" fmla="*/ 713549 w 3362752"/>
                <a:gd name="connsiteY8" fmla="*/ 1009545 h 2582563"/>
                <a:gd name="connsiteX9" fmla="*/ 780190 w 3362752"/>
                <a:gd name="connsiteY9" fmla="*/ 1012124 h 2582563"/>
                <a:gd name="connsiteX10" fmla="*/ 780190 w 3362752"/>
                <a:gd name="connsiteY10" fmla="*/ 0 h 2582563"/>
                <a:gd name="connsiteX11" fmla="*/ 1792312 w 3362752"/>
                <a:gd name="connsiteY11" fmla="*/ 0 h 2582563"/>
                <a:gd name="connsiteX12" fmla="*/ 1728063 w 3362752"/>
                <a:gd name="connsiteY12" fmla="*/ 365311 h 2582563"/>
                <a:gd name="connsiteX13" fmla="*/ 1728674 w 3362752"/>
                <a:gd name="connsiteY13" fmla="*/ 379451 h 2582563"/>
                <a:gd name="connsiteX14" fmla="*/ 1723368 w 3362752"/>
                <a:gd name="connsiteY14" fmla="*/ 432087 h 2582563"/>
                <a:gd name="connsiteX15" fmla="*/ 2071470 w 3362752"/>
                <a:gd name="connsiteY15" fmla="*/ 780190 h 2582563"/>
                <a:gd name="connsiteX16" fmla="*/ 2419573 w 3362752"/>
                <a:gd name="connsiteY16" fmla="*/ 432087 h 2582563"/>
                <a:gd name="connsiteX17" fmla="*/ 2414267 w 3362752"/>
                <a:gd name="connsiteY17" fmla="*/ 379450 h 2582563"/>
                <a:gd name="connsiteX18" fmla="*/ 2414878 w 3362752"/>
                <a:gd name="connsiteY18" fmla="*/ 365312 h 2582563"/>
                <a:gd name="connsiteX19" fmla="*/ 2350629 w 3362752"/>
                <a:gd name="connsiteY19" fmla="*/ 0 h 2582563"/>
                <a:gd name="connsiteX20" fmla="*/ 3362752 w 3362752"/>
                <a:gd name="connsiteY20" fmla="*/ 0 h 2582563"/>
                <a:gd name="connsiteX21" fmla="*/ 3362752 w 3362752"/>
                <a:gd name="connsiteY21" fmla="*/ 1011146 h 2582563"/>
                <a:gd name="connsiteX22" fmla="*/ 3321423 w 3362752"/>
                <a:gd name="connsiteY22" fmla="*/ 1009546 h 2582563"/>
                <a:gd name="connsiteX23" fmla="*/ 3022753 w 3362752"/>
                <a:gd name="connsiteY23" fmla="*/ 947876 h 2582563"/>
                <a:gd name="connsiteX24" fmla="*/ 3008613 w 3362752"/>
                <a:gd name="connsiteY24" fmla="*/ 948487 h 2582563"/>
                <a:gd name="connsiteX25" fmla="*/ 2955976 w 3362752"/>
                <a:gd name="connsiteY25" fmla="*/ 943181 h 2582563"/>
                <a:gd name="connsiteX26" fmla="*/ 2607874 w 3362752"/>
                <a:gd name="connsiteY26" fmla="*/ 1291284 h 2582563"/>
                <a:gd name="connsiteX27" fmla="*/ 2955976 w 3362752"/>
                <a:gd name="connsiteY27" fmla="*/ 1639386 h 2582563"/>
                <a:gd name="connsiteX28" fmla="*/ 3008613 w 3362752"/>
                <a:gd name="connsiteY28" fmla="*/ 1634080 h 2582563"/>
                <a:gd name="connsiteX29" fmla="*/ 3022752 w 3362752"/>
                <a:gd name="connsiteY29" fmla="*/ 1634692 h 2582563"/>
                <a:gd name="connsiteX30" fmla="*/ 3321422 w 3362752"/>
                <a:gd name="connsiteY30" fmla="*/ 1573022 h 2582563"/>
                <a:gd name="connsiteX31" fmla="*/ 3362752 w 3362752"/>
                <a:gd name="connsiteY31" fmla="*/ 1571422 h 2582563"/>
                <a:gd name="connsiteX32" fmla="*/ 3362752 w 3362752"/>
                <a:gd name="connsiteY32" fmla="*/ 2582563 h 2582563"/>
                <a:gd name="connsiteX33" fmla="*/ 780190 w 3362752"/>
                <a:gd name="connsiteY33" fmla="*/ 2582563 h 2582563"/>
                <a:gd name="connsiteX34" fmla="*/ 780190 w 3362752"/>
                <a:gd name="connsiteY34" fmla="*/ 1291282 h 2582563"/>
                <a:gd name="connsiteX35" fmla="*/ 696205 w 3362752"/>
                <a:gd name="connsiteY35" fmla="*/ 1291282 h 2582563"/>
                <a:gd name="connsiteX36" fmla="*/ 696205 w 3362752"/>
                <a:gd name="connsiteY36" fmla="*/ 1291283 h 2582563"/>
                <a:gd name="connsiteX37" fmla="*/ 780189 w 3362752"/>
                <a:gd name="connsiteY37" fmla="*/ 1291283 h 2582563"/>
                <a:gd name="connsiteX38" fmla="*/ 780189 w 3362752"/>
                <a:gd name="connsiteY38" fmla="*/ 1570441 h 2582563"/>
                <a:gd name="connsiteX39" fmla="*/ 414878 w 3362752"/>
                <a:gd name="connsiteY39" fmla="*/ 1634690 h 2582563"/>
                <a:gd name="connsiteX40" fmla="*/ 400740 w 3362752"/>
                <a:gd name="connsiteY40" fmla="*/ 1634079 h 2582563"/>
                <a:gd name="connsiteX41" fmla="*/ 348103 w 3362752"/>
                <a:gd name="connsiteY41" fmla="*/ 1639385 h 2582563"/>
                <a:gd name="connsiteX42" fmla="*/ 0 w 3362752"/>
                <a:gd name="connsiteY42" fmla="*/ 1291282 h 2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62752" h="2582563">
                  <a:moveTo>
                    <a:pt x="2071470" y="83985"/>
                  </a:moveTo>
                  <a:lnTo>
                    <a:pt x="2071470" y="0"/>
                  </a:lnTo>
                  <a:lnTo>
                    <a:pt x="2071471" y="0"/>
                  </a:lnTo>
                  <a:lnTo>
                    <a:pt x="2071471" y="83985"/>
                  </a:lnTo>
                  <a:close/>
                  <a:moveTo>
                    <a:pt x="0" y="1291282"/>
                  </a:moveTo>
                  <a:cubicBezTo>
                    <a:pt x="0" y="1099031"/>
                    <a:pt x="155851" y="943180"/>
                    <a:pt x="348103" y="943180"/>
                  </a:cubicBezTo>
                  <a:lnTo>
                    <a:pt x="400739" y="948486"/>
                  </a:lnTo>
                  <a:lnTo>
                    <a:pt x="414879" y="947875"/>
                  </a:lnTo>
                  <a:cubicBezTo>
                    <a:pt x="521428" y="951741"/>
                    <a:pt x="572039" y="998032"/>
                    <a:pt x="713549" y="1009545"/>
                  </a:cubicBezTo>
                  <a:lnTo>
                    <a:pt x="780190" y="1012124"/>
                  </a:lnTo>
                  <a:lnTo>
                    <a:pt x="780190" y="0"/>
                  </a:lnTo>
                  <a:lnTo>
                    <a:pt x="1792312" y="0"/>
                  </a:lnTo>
                  <a:cubicBezTo>
                    <a:pt x="1792312" y="194832"/>
                    <a:pt x="1732482" y="243541"/>
                    <a:pt x="1728063" y="365311"/>
                  </a:cubicBezTo>
                  <a:lnTo>
                    <a:pt x="1728674" y="379451"/>
                  </a:lnTo>
                  <a:lnTo>
                    <a:pt x="1723368" y="432087"/>
                  </a:lnTo>
                  <a:cubicBezTo>
                    <a:pt x="1723368" y="624339"/>
                    <a:pt x="1879219" y="780190"/>
                    <a:pt x="2071470" y="780190"/>
                  </a:cubicBezTo>
                  <a:cubicBezTo>
                    <a:pt x="2263722" y="780190"/>
                    <a:pt x="2419573" y="624339"/>
                    <a:pt x="2419573" y="432087"/>
                  </a:cubicBezTo>
                  <a:lnTo>
                    <a:pt x="2414267" y="379450"/>
                  </a:lnTo>
                  <a:lnTo>
                    <a:pt x="2414878" y="365312"/>
                  </a:lnTo>
                  <a:cubicBezTo>
                    <a:pt x="2410459" y="243541"/>
                    <a:pt x="2350629" y="194833"/>
                    <a:pt x="2350629" y="0"/>
                  </a:cubicBezTo>
                  <a:lnTo>
                    <a:pt x="3362752" y="0"/>
                  </a:lnTo>
                  <a:lnTo>
                    <a:pt x="3362752" y="1011146"/>
                  </a:lnTo>
                  <a:lnTo>
                    <a:pt x="3321423" y="1009546"/>
                  </a:lnTo>
                  <a:cubicBezTo>
                    <a:pt x="3179913" y="998034"/>
                    <a:pt x="3129302" y="951743"/>
                    <a:pt x="3022753" y="947876"/>
                  </a:cubicBezTo>
                  <a:lnTo>
                    <a:pt x="3008613" y="948487"/>
                  </a:lnTo>
                  <a:lnTo>
                    <a:pt x="2955976" y="943181"/>
                  </a:lnTo>
                  <a:cubicBezTo>
                    <a:pt x="2763724" y="943181"/>
                    <a:pt x="2607874" y="1099032"/>
                    <a:pt x="2607874" y="1291284"/>
                  </a:cubicBezTo>
                  <a:cubicBezTo>
                    <a:pt x="2607874" y="1483536"/>
                    <a:pt x="2763724" y="1639386"/>
                    <a:pt x="2955976" y="1639386"/>
                  </a:cubicBezTo>
                  <a:lnTo>
                    <a:pt x="3008613" y="1634080"/>
                  </a:lnTo>
                  <a:lnTo>
                    <a:pt x="3022752" y="1634692"/>
                  </a:lnTo>
                  <a:cubicBezTo>
                    <a:pt x="3129301" y="1630825"/>
                    <a:pt x="3179912" y="1584534"/>
                    <a:pt x="3321422" y="1573022"/>
                  </a:cubicBezTo>
                  <a:lnTo>
                    <a:pt x="3362752" y="1571422"/>
                  </a:lnTo>
                  <a:lnTo>
                    <a:pt x="3362752" y="2582563"/>
                  </a:lnTo>
                  <a:lnTo>
                    <a:pt x="780190" y="2582563"/>
                  </a:lnTo>
                  <a:lnTo>
                    <a:pt x="780190" y="1291282"/>
                  </a:lnTo>
                  <a:lnTo>
                    <a:pt x="696205" y="1291282"/>
                  </a:lnTo>
                  <a:lnTo>
                    <a:pt x="696205" y="1291283"/>
                  </a:lnTo>
                  <a:lnTo>
                    <a:pt x="780189" y="1291283"/>
                  </a:lnTo>
                  <a:lnTo>
                    <a:pt x="780189" y="1570441"/>
                  </a:lnTo>
                  <a:cubicBezTo>
                    <a:pt x="585357" y="1570441"/>
                    <a:pt x="536649" y="1630271"/>
                    <a:pt x="414878" y="1634690"/>
                  </a:cubicBezTo>
                  <a:lnTo>
                    <a:pt x="400740" y="1634079"/>
                  </a:lnTo>
                  <a:lnTo>
                    <a:pt x="348103" y="1639385"/>
                  </a:lnTo>
                  <a:cubicBezTo>
                    <a:pt x="155851" y="1639385"/>
                    <a:pt x="0" y="1483534"/>
                    <a:pt x="0" y="1291282"/>
                  </a:cubicBezTo>
                  <a:close/>
                </a:path>
              </a:pathLst>
            </a:custGeom>
            <a:solidFill>
              <a:srgbClr val="00BBD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52">
              <a:extLst>
                <a:ext uri="{FF2B5EF4-FFF2-40B4-BE49-F238E27FC236}">
                  <a16:creationId xmlns:a16="http://schemas.microsoft.com/office/drawing/2014/main" id="{EFE8A607-1DFD-4636-B0BF-896E797E639E}"/>
                </a:ext>
              </a:extLst>
            </p:cNvPr>
            <p:cNvSpPr/>
            <p:nvPr/>
          </p:nvSpPr>
          <p:spPr>
            <a:xfrm rot="10800000">
              <a:off x="5198328" y="1076960"/>
              <a:ext cx="2630254" cy="1775872"/>
            </a:xfrm>
            <a:custGeom>
              <a:avLst/>
              <a:gdLst>
                <a:gd name="connsiteX0" fmla="*/ 2071470 w 3362752"/>
                <a:gd name="connsiteY0" fmla="*/ 83985 h 2582563"/>
                <a:gd name="connsiteX1" fmla="*/ 2071470 w 3362752"/>
                <a:gd name="connsiteY1" fmla="*/ 0 h 2582563"/>
                <a:gd name="connsiteX2" fmla="*/ 2071471 w 3362752"/>
                <a:gd name="connsiteY2" fmla="*/ 0 h 2582563"/>
                <a:gd name="connsiteX3" fmla="*/ 2071471 w 3362752"/>
                <a:gd name="connsiteY3" fmla="*/ 83985 h 2582563"/>
                <a:gd name="connsiteX4" fmla="*/ 0 w 3362752"/>
                <a:gd name="connsiteY4" fmla="*/ 1291282 h 2582563"/>
                <a:gd name="connsiteX5" fmla="*/ 348103 w 3362752"/>
                <a:gd name="connsiteY5" fmla="*/ 943180 h 2582563"/>
                <a:gd name="connsiteX6" fmla="*/ 400739 w 3362752"/>
                <a:gd name="connsiteY6" fmla="*/ 948486 h 2582563"/>
                <a:gd name="connsiteX7" fmla="*/ 414879 w 3362752"/>
                <a:gd name="connsiteY7" fmla="*/ 947875 h 2582563"/>
                <a:gd name="connsiteX8" fmla="*/ 713549 w 3362752"/>
                <a:gd name="connsiteY8" fmla="*/ 1009545 h 2582563"/>
                <a:gd name="connsiteX9" fmla="*/ 780190 w 3362752"/>
                <a:gd name="connsiteY9" fmla="*/ 1012124 h 2582563"/>
                <a:gd name="connsiteX10" fmla="*/ 780190 w 3362752"/>
                <a:gd name="connsiteY10" fmla="*/ 0 h 2582563"/>
                <a:gd name="connsiteX11" fmla="*/ 1792312 w 3362752"/>
                <a:gd name="connsiteY11" fmla="*/ 0 h 2582563"/>
                <a:gd name="connsiteX12" fmla="*/ 1728063 w 3362752"/>
                <a:gd name="connsiteY12" fmla="*/ 365311 h 2582563"/>
                <a:gd name="connsiteX13" fmla="*/ 1728674 w 3362752"/>
                <a:gd name="connsiteY13" fmla="*/ 379451 h 2582563"/>
                <a:gd name="connsiteX14" fmla="*/ 1723368 w 3362752"/>
                <a:gd name="connsiteY14" fmla="*/ 432087 h 2582563"/>
                <a:gd name="connsiteX15" fmla="*/ 2071470 w 3362752"/>
                <a:gd name="connsiteY15" fmla="*/ 780190 h 2582563"/>
                <a:gd name="connsiteX16" fmla="*/ 2419573 w 3362752"/>
                <a:gd name="connsiteY16" fmla="*/ 432087 h 2582563"/>
                <a:gd name="connsiteX17" fmla="*/ 2414267 w 3362752"/>
                <a:gd name="connsiteY17" fmla="*/ 379450 h 2582563"/>
                <a:gd name="connsiteX18" fmla="*/ 2414878 w 3362752"/>
                <a:gd name="connsiteY18" fmla="*/ 365312 h 2582563"/>
                <a:gd name="connsiteX19" fmla="*/ 2350629 w 3362752"/>
                <a:gd name="connsiteY19" fmla="*/ 0 h 2582563"/>
                <a:gd name="connsiteX20" fmla="*/ 3362752 w 3362752"/>
                <a:gd name="connsiteY20" fmla="*/ 0 h 2582563"/>
                <a:gd name="connsiteX21" fmla="*/ 3362752 w 3362752"/>
                <a:gd name="connsiteY21" fmla="*/ 1011146 h 2582563"/>
                <a:gd name="connsiteX22" fmla="*/ 3321423 w 3362752"/>
                <a:gd name="connsiteY22" fmla="*/ 1009546 h 2582563"/>
                <a:gd name="connsiteX23" fmla="*/ 3022753 w 3362752"/>
                <a:gd name="connsiteY23" fmla="*/ 947876 h 2582563"/>
                <a:gd name="connsiteX24" fmla="*/ 3008613 w 3362752"/>
                <a:gd name="connsiteY24" fmla="*/ 948487 h 2582563"/>
                <a:gd name="connsiteX25" fmla="*/ 2955976 w 3362752"/>
                <a:gd name="connsiteY25" fmla="*/ 943181 h 2582563"/>
                <a:gd name="connsiteX26" fmla="*/ 2607874 w 3362752"/>
                <a:gd name="connsiteY26" fmla="*/ 1291284 h 2582563"/>
                <a:gd name="connsiteX27" fmla="*/ 2955976 w 3362752"/>
                <a:gd name="connsiteY27" fmla="*/ 1639386 h 2582563"/>
                <a:gd name="connsiteX28" fmla="*/ 3008613 w 3362752"/>
                <a:gd name="connsiteY28" fmla="*/ 1634080 h 2582563"/>
                <a:gd name="connsiteX29" fmla="*/ 3022752 w 3362752"/>
                <a:gd name="connsiteY29" fmla="*/ 1634692 h 2582563"/>
                <a:gd name="connsiteX30" fmla="*/ 3321422 w 3362752"/>
                <a:gd name="connsiteY30" fmla="*/ 1573022 h 2582563"/>
                <a:gd name="connsiteX31" fmla="*/ 3362752 w 3362752"/>
                <a:gd name="connsiteY31" fmla="*/ 1571422 h 2582563"/>
                <a:gd name="connsiteX32" fmla="*/ 3362752 w 3362752"/>
                <a:gd name="connsiteY32" fmla="*/ 2582563 h 2582563"/>
                <a:gd name="connsiteX33" fmla="*/ 780190 w 3362752"/>
                <a:gd name="connsiteY33" fmla="*/ 2582563 h 2582563"/>
                <a:gd name="connsiteX34" fmla="*/ 780190 w 3362752"/>
                <a:gd name="connsiteY34" fmla="*/ 1291282 h 2582563"/>
                <a:gd name="connsiteX35" fmla="*/ 696205 w 3362752"/>
                <a:gd name="connsiteY35" fmla="*/ 1291282 h 2582563"/>
                <a:gd name="connsiteX36" fmla="*/ 696205 w 3362752"/>
                <a:gd name="connsiteY36" fmla="*/ 1291283 h 2582563"/>
                <a:gd name="connsiteX37" fmla="*/ 780189 w 3362752"/>
                <a:gd name="connsiteY37" fmla="*/ 1291283 h 2582563"/>
                <a:gd name="connsiteX38" fmla="*/ 780189 w 3362752"/>
                <a:gd name="connsiteY38" fmla="*/ 1570441 h 2582563"/>
                <a:gd name="connsiteX39" fmla="*/ 414878 w 3362752"/>
                <a:gd name="connsiteY39" fmla="*/ 1634690 h 2582563"/>
                <a:gd name="connsiteX40" fmla="*/ 400740 w 3362752"/>
                <a:gd name="connsiteY40" fmla="*/ 1634079 h 2582563"/>
                <a:gd name="connsiteX41" fmla="*/ 348103 w 3362752"/>
                <a:gd name="connsiteY41" fmla="*/ 1639385 h 2582563"/>
                <a:gd name="connsiteX42" fmla="*/ 0 w 3362752"/>
                <a:gd name="connsiteY42" fmla="*/ 1291282 h 2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62752" h="2582563">
                  <a:moveTo>
                    <a:pt x="2071470" y="83985"/>
                  </a:moveTo>
                  <a:lnTo>
                    <a:pt x="2071470" y="0"/>
                  </a:lnTo>
                  <a:lnTo>
                    <a:pt x="2071471" y="0"/>
                  </a:lnTo>
                  <a:lnTo>
                    <a:pt x="2071471" y="83985"/>
                  </a:lnTo>
                  <a:close/>
                  <a:moveTo>
                    <a:pt x="0" y="1291282"/>
                  </a:moveTo>
                  <a:cubicBezTo>
                    <a:pt x="0" y="1099031"/>
                    <a:pt x="155851" y="943180"/>
                    <a:pt x="348103" y="943180"/>
                  </a:cubicBezTo>
                  <a:lnTo>
                    <a:pt x="400739" y="948486"/>
                  </a:lnTo>
                  <a:lnTo>
                    <a:pt x="414879" y="947875"/>
                  </a:lnTo>
                  <a:cubicBezTo>
                    <a:pt x="521428" y="951741"/>
                    <a:pt x="572039" y="998032"/>
                    <a:pt x="713549" y="1009545"/>
                  </a:cubicBezTo>
                  <a:lnTo>
                    <a:pt x="780190" y="1012124"/>
                  </a:lnTo>
                  <a:lnTo>
                    <a:pt x="780190" y="0"/>
                  </a:lnTo>
                  <a:lnTo>
                    <a:pt x="1792312" y="0"/>
                  </a:lnTo>
                  <a:cubicBezTo>
                    <a:pt x="1792312" y="194832"/>
                    <a:pt x="1732482" y="243541"/>
                    <a:pt x="1728063" y="365311"/>
                  </a:cubicBezTo>
                  <a:lnTo>
                    <a:pt x="1728674" y="379451"/>
                  </a:lnTo>
                  <a:lnTo>
                    <a:pt x="1723368" y="432087"/>
                  </a:lnTo>
                  <a:cubicBezTo>
                    <a:pt x="1723368" y="624339"/>
                    <a:pt x="1879219" y="780190"/>
                    <a:pt x="2071470" y="780190"/>
                  </a:cubicBezTo>
                  <a:cubicBezTo>
                    <a:pt x="2263722" y="780190"/>
                    <a:pt x="2419573" y="624339"/>
                    <a:pt x="2419573" y="432087"/>
                  </a:cubicBezTo>
                  <a:lnTo>
                    <a:pt x="2414267" y="379450"/>
                  </a:lnTo>
                  <a:lnTo>
                    <a:pt x="2414878" y="365312"/>
                  </a:lnTo>
                  <a:cubicBezTo>
                    <a:pt x="2410459" y="243541"/>
                    <a:pt x="2350629" y="194833"/>
                    <a:pt x="2350629" y="0"/>
                  </a:cubicBezTo>
                  <a:lnTo>
                    <a:pt x="3362752" y="0"/>
                  </a:lnTo>
                  <a:lnTo>
                    <a:pt x="3362752" y="1011146"/>
                  </a:lnTo>
                  <a:lnTo>
                    <a:pt x="3321423" y="1009546"/>
                  </a:lnTo>
                  <a:cubicBezTo>
                    <a:pt x="3179913" y="998034"/>
                    <a:pt x="3129302" y="951743"/>
                    <a:pt x="3022753" y="947876"/>
                  </a:cubicBezTo>
                  <a:lnTo>
                    <a:pt x="3008613" y="948487"/>
                  </a:lnTo>
                  <a:lnTo>
                    <a:pt x="2955976" y="943181"/>
                  </a:lnTo>
                  <a:cubicBezTo>
                    <a:pt x="2763724" y="943181"/>
                    <a:pt x="2607874" y="1099032"/>
                    <a:pt x="2607874" y="1291284"/>
                  </a:cubicBezTo>
                  <a:cubicBezTo>
                    <a:pt x="2607874" y="1483536"/>
                    <a:pt x="2763724" y="1639386"/>
                    <a:pt x="2955976" y="1639386"/>
                  </a:cubicBezTo>
                  <a:lnTo>
                    <a:pt x="3008613" y="1634080"/>
                  </a:lnTo>
                  <a:lnTo>
                    <a:pt x="3022752" y="1634692"/>
                  </a:lnTo>
                  <a:cubicBezTo>
                    <a:pt x="3129301" y="1630825"/>
                    <a:pt x="3179912" y="1584534"/>
                    <a:pt x="3321422" y="1573022"/>
                  </a:cubicBezTo>
                  <a:lnTo>
                    <a:pt x="3362752" y="1571422"/>
                  </a:lnTo>
                  <a:lnTo>
                    <a:pt x="3362752" y="2582563"/>
                  </a:lnTo>
                  <a:lnTo>
                    <a:pt x="780190" y="2582563"/>
                  </a:lnTo>
                  <a:lnTo>
                    <a:pt x="780190" y="1291282"/>
                  </a:lnTo>
                  <a:lnTo>
                    <a:pt x="696205" y="1291282"/>
                  </a:lnTo>
                  <a:lnTo>
                    <a:pt x="696205" y="1291283"/>
                  </a:lnTo>
                  <a:lnTo>
                    <a:pt x="780189" y="1291283"/>
                  </a:lnTo>
                  <a:lnTo>
                    <a:pt x="780189" y="1570441"/>
                  </a:lnTo>
                  <a:cubicBezTo>
                    <a:pt x="585357" y="1570441"/>
                    <a:pt x="536649" y="1630271"/>
                    <a:pt x="414878" y="1634690"/>
                  </a:cubicBezTo>
                  <a:lnTo>
                    <a:pt x="400740" y="1634079"/>
                  </a:lnTo>
                  <a:lnTo>
                    <a:pt x="348103" y="1639385"/>
                  </a:lnTo>
                  <a:cubicBezTo>
                    <a:pt x="155851" y="1639385"/>
                    <a:pt x="0" y="1483534"/>
                    <a:pt x="0" y="1291282"/>
                  </a:cubicBezTo>
                  <a:close/>
                </a:path>
              </a:pathLst>
            </a:custGeom>
            <a:solidFill>
              <a:srgbClr val="F23B4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53">
              <a:extLst>
                <a:ext uri="{FF2B5EF4-FFF2-40B4-BE49-F238E27FC236}">
                  <a16:creationId xmlns:a16="http://schemas.microsoft.com/office/drawing/2014/main" id="{0B971DEC-913B-4B2A-802D-FF245CC81176}"/>
                </a:ext>
              </a:extLst>
            </p:cNvPr>
            <p:cNvSpPr/>
            <p:nvPr/>
          </p:nvSpPr>
          <p:spPr>
            <a:xfrm>
              <a:off x="4581891" y="4629367"/>
              <a:ext cx="2630254" cy="1775872"/>
            </a:xfrm>
            <a:custGeom>
              <a:avLst/>
              <a:gdLst>
                <a:gd name="connsiteX0" fmla="*/ 2071470 w 3362752"/>
                <a:gd name="connsiteY0" fmla="*/ 83985 h 2582563"/>
                <a:gd name="connsiteX1" fmla="*/ 2071470 w 3362752"/>
                <a:gd name="connsiteY1" fmla="*/ 0 h 2582563"/>
                <a:gd name="connsiteX2" fmla="*/ 2071471 w 3362752"/>
                <a:gd name="connsiteY2" fmla="*/ 0 h 2582563"/>
                <a:gd name="connsiteX3" fmla="*/ 2071471 w 3362752"/>
                <a:gd name="connsiteY3" fmla="*/ 83985 h 2582563"/>
                <a:gd name="connsiteX4" fmla="*/ 0 w 3362752"/>
                <a:gd name="connsiteY4" fmla="*/ 1291282 h 2582563"/>
                <a:gd name="connsiteX5" fmla="*/ 348103 w 3362752"/>
                <a:gd name="connsiteY5" fmla="*/ 943180 h 2582563"/>
                <a:gd name="connsiteX6" fmla="*/ 400739 w 3362752"/>
                <a:gd name="connsiteY6" fmla="*/ 948486 h 2582563"/>
                <a:gd name="connsiteX7" fmla="*/ 414879 w 3362752"/>
                <a:gd name="connsiteY7" fmla="*/ 947875 h 2582563"/>
                <a:gd name="connsiteX8" fmla="*/ 713549 w 3362752"/>
                <a:gd name="connsiteY8" fmla="*/ 1009545 h 2582563"/>
                <a:gd name="connsiteX9" fmla="*/ 780190 w 3362752"/>
                <a:gd name="connsiteY9" fmla="*/ 1012124 h 2582563"/>
                <a:gd name="connsiteX10" fmla="*/ 780190 w 3362752"/>
                <a:gd name="connsiteY10" fmla="*/ 0 h 2582563"/>
                <a:gd name="connsiteX11" fmla="*/ 1792312 w 3362752"/>
                <a:gd name="connsiteY11" fmla="*/ 0 h 2582563"/>
                <a:gd name="connsiteX12" fmla="*/ 1728063 w 3362752"/>
                <a:gd name="connsiteY12" fmla="*/ 365311 h 2582563"/>
                <a:gd name="connsiteX13" fmla="*/ 1728674 w 3362752"/>
                <a:gd name="connsiteY13" fmla="*/ 379451 h 2582563"/>
                <a:gd name="connsiteX14" fmla="*/ 1723368 w 3362752"/>
                <a:gd name="connsiteY14" fmla="*/ 432087 h 2582563"/>
                <a:gd name="connsiteX15" fmla="*/ 2071470 w 3362752"/>
                <a:gd name="connsiteY15" fmla="*/ 780190 h 2582563"/>
                <a:gd name="connsiteX16" fmla="*/ 2419573 w 3362752"/>
                <a:gd name="connsiteY16" fmla="*/ 432087 h 2582563"/>
                <a:gd name="connsiteX17" fmla="*/ 2414267 w 3362752"/>
                <a:gd name="connsiteY17" fmla="*/ 379450 h 2582563"/>
                <a:gd name="connsiteX18" fmla="*/ 2414878 w 3362752"/>
                <a:gd name="connsiteY18" fmla="*/ 365312 h 2582563"/>
                <a:gd name="connsiteX19" fmla="*/ 2350629 w 3362752"/>
                <a:gd name="connsiteY19" fmla="*/ 0 h 2582563"/>
                <a:gd name="connsiteX20" fmla="*/ 3362752 w 3362752"/>
                <a:gd name="connsiteY20" fmla="*/ 0 h 2582563"/>
                <a:gd name="connsiteX21" fmla="*/ 3362752 w 3362752"/>
                <a:gd name="connsiteY21" fmla="*/ 1011146 h 2582563"/>
                <a:gd name="connsiteX22" fmla="*/ 3321423 w 3362752"/>
                <a:gd name="connsiteY22" fmla="*/ 1009546 h 2582563"/>
                <a:gd name="connsiteX23" fmla="*/ 3022753 w 3362752"/>
                <a:gd name="connsiteY23" fmla="*/ 947876 h 2582563"/>
                <a:gd name="connsiteX24" fmla="*/ 3008613 w 3362752"/>
                <a:gd name="connsiteY24" fmla="*/ 948487 h 2582563"/>
                <a:gd name="connsiteX25" fmla="*/ 2955976 w 3362752"/>
                <a:gd name="connsiteY25" fmla="*/ 943181 h 2582563"/>
                <a:gd name="connsiteX26" fmla="*/ 2607874 w 3362752"/>
                <a:gd name="connsiteY26" fmla="*/ 1291284 h 2582563"/>
                <a:gd name="connsiteX27" fmla="*/ 2955976 w 3362752"/>
                <a:gd name="connsiteY27" fmla="*/ 1639386 h 2582563"/>
                <a:gd name="connsiteX28" fmla="*/ 3008613 w 3362752"/>
                <a:gd name="connsiteY28" fmla="*/ 1634080 h 2582563"/>
                <a:gd name="connsiteX29" fmla="*/ 3022752 w 3362752"/>
                <a:gd name="connsiteY29" fmla="*/ 1634692 h 2582563"/>
                <a:gd name="connsiteX30" fmla="*/ 3321422 w 3362752"/>
                <a:gd name="connsiteY30" fmla="*/ 1573022 h 2582563"/>
                <a:gd name="connsiteX31" fmla="*/ 3362752 w 3362752"/>
                <a:gd name="connsiteY31" fmla="*/ 1571422 h 2582563"/>
                <a:gd name="connsiteX32" fmla="*/ 3362752 w 3362752"/>
                <a:gd name="connsiteY32" fmla="*/ 2582563 h 2582563"/>
                <a:gd name="connsiteX33" fmla="*/ 780190 w 3362752"/>
                <a:gd name="connsiteY33" fmla="*/ 2582563 h 2582563"/>
                <a:gd name="connsiteX34" fmla="*/ 780190 w 3362752"/>
                <a:gd name="connsiteY34" fmla="*/ 1291282 h 2582563"/>
                <a:gd name="connsiteX35" fmla="*/ 696205 w 3362752"/>
                <a:gd name="connsiteY35" fmla="*/ 1291282 h 2582563"/>
                <a:gd name="connsiteX36" fmla="*/ 696205 w 3362752"/>
                <a:gd name="connsiteY36" fmla="*/ 1291283 h 2582563"/>
                <a:gd name="connsiteX37" fmla="*/ 780189 w 3362752"/>
                <a:gd name="connsiteY37" fmla="*/ 1291283 h 2582563"/>
                <a:gd name="connsiteX38" fmla="*/ 780189 w 3362752"/>
                <a:gd name="connsiteY38" fmla="*/ 1570441 h 2582563"/>
                <a:gd name="connsiteX39" fmla="*/ 414878 w 3362752"/>
                <a:gd name="connsiteY39" fmla="*/ 1634690 h 2582563"/>
                <a:gd name="connsiteX40" fmla="*/ 400740 w 3362752"/>
                <a:gd name="connsiteY40" fmla="*/ 1634079 h 2582563"/>
                <a:gd name="connsiteX41" fmla="*/ 348103 w 3362752"/>
                <a:gd name="connsiteY41" fmla="*/ 1639385 h 2582563"/>
                <a:gd name="connsiteX42" fmla="*/ 0 w 3362752"/>
                <a:gd name="connsiteY42" fmla="*/ 1291282 h 2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62752" h="2582563">
                  <a:moveTo>
                    <a:pt x="2071470" y="83985"/>
                  </a:moveTo>
                  <a:lnTo>
                    <a:pt x="2071470" y="0"/>
                  </a:lnTo>
                  <a:lnTo>
                    <a:pt x="2071471" y="0"/>
                  </a:lnTo>
                  <a:lnTo>
                    <a:pt x="2071471" y="83985"/>
                  </a:lnTo>
                  <a:close/>
                  <a:moveTo>
                    <a:pt x="0" y="1291282"/>
                  </a:moveTo>
                  <a:cubicBezTo>
                    <a:pt x="0" y="1099031"/>
                    <a:pt x="155851" y="943180"/>
                    <a:pt x="348103" y="943180"/>
                  </a:cubicBezTo>
                  <a:lnTo>
                    <a:pt x="400739" y="948486"/>
                  </a:lnTo>
                  <a:lnTo>
                    <a:pt x="414879" y="947875"/>
                  </a:lnTo>
                  <a:cubicBezTo>
                    <a:pt x="521428" y="951741"/>
                    <a:pt x="572039" y="998032"/>
                    <a:pt x="713549" y="1009545"/>
                  </a:cubicBezTo>
                  <a:lnTo>
                    <a:pt x="780190" y="1012124"/>
                  </a:lnTo>
                  <a:lnTo>
                    <a:pt x="780190" y="0"/>
                  </a:lnTo>
                  <a:lnTo>
                    <a:pt x="1792312" y="0"/>
                  </a:lnTo>
                  <a:cubicBezTo>
                    <a:pt x="1792312" y="194832"/>
                    <a:pt x="1732482" y="243541"/>
                    <a:pt x="1728063" y="365311"/>
                  </a:cubicBezTo>
                  <a:lnTo>
                    <a:pt x="1728674" y="379451"/>
                  </a:lnTo>
                  <a:lnTo>
                    <a:pt x="1723368" y="432087"/>
                  </a:lnTo>
                  <a:cubicBezTo>
                    <a:pt x="1723368" y="624339"/>
                    <a:pt x="1879219" y="780190"/>
                    <a:pt x="2071470" y="780190"/>
                  </a:cubicBezTo>
                  <a:cubicBezTo>
                    <a:pt x="2263722" y="780190"/>
                    <a:pt x="2419573" y="624339"/>
                    <a:pt x="2419573" y="432087"/>
                  </a:cubicBezTo>
                  <a:lnTo>
                    <a:pt x="2414267" y="379450"/>
                  </a:lnTo>
                  <a:lnTo>
                    <a:pt x="2414878" y="365312"/>
                  </a:lnTo>
                  <a:cubicBezTo>
                    <a:pt x="2410459" y="243541"/>
                    <a:pt x="2350629" y="194833"/>
                    <a:pt x="2350629" y="0"/>
                  </a:cubicBezTo>
                  <a:lnTo>
                    <a:pt x="3362752" y="0"/>
                  </a:lnTo>
                  <a:lnTo>
                    <a:pt x="3362752" y="1011146"/>
                  </a:lnTo>
                  <a:lnTo>
                    <a:pt x="3321423" y="1009546"/>
                  </a:lnTo>
                  <a:cubicBezTo>
                    <a:pt x="3179913" y="998034"/>
                    <a:pt x="3129302" y="951743"/>
                    <a:pt x="3022753" y="947876"/>
                  </a:cubicBezTo>
                  <a:lnTo>
                    <a:pt x="3008613" y="948487"/>
                  </a:lnTo>
                  <a:lnTo>
                    <a:pt x="2955976" y="943181"/>
                  </a:lnTo>
                  <a:cubicBezTo>
                    <a:pt x="2763724" y="943181"/>
                    <a:pt x="2607874" y="1099032"/>
                    <a:pt x="2607874" y="1291284"/>
                  </a:cubicBezTo>
                  <a:cubicBezTo>
                    <a:pt x="2607874" y="1483536"/>
                    <a:pt x="2763724" y="1639386"/>
                    <a:pt x="2955976" y="1639386"/>
                  </a:cubicBezTo>
                  <a:lnTo>
                    <a:pt x="3008613" y="1634080"/>
                  </a:lnTo>
                  <a:lnTo>
                    <a:pt x="3022752" y="1634692"/>
                  </a:lnTo>
                  <a:cubicBezTo>
                    <a:pt x="3129301" y="1630825"/>
                    <a:pt x="3179912" y="1584534"/>
                    <a:pt x="3321422" y="1573022"/>
                  </a:cubicBezTo>
                  <a:lnTo>
                    <a:pt x="3362752" y="1571422"/>
                  </a:lnTo>
                  <a:lnTo>
                    <a:pt x="3362752" y="2582563"/>
                  </a:lnTo>
                  <a:lnTo>
                    <a:pt x="780190" y="2582563"/>
                  </a:lnTo>
                  <a:lnTo>
                    <a:pt x="780190" y="1291282"/>
                  </a:lnTo>
                  <a:lnTo>
                    <a:pt x="696205" y="1291282"/>
                  </a:lnTo>
                  <a:lnTo>
                    <a:pt x="696205" y="1291283"/>
                  </a:lnTo>
                  <a:lnTo>
                    <a:pt x="780189" y="1291283"/>
                  </a:lnTo>
                  <a:lnTo>
                    <a:pt x="780189" y="1570441"/>
                  </a:lnTo>
                  <a:cubicBezTo>
                    <a:pt x="585357" y="1570441"/>
                    <a:pt x="536649" y="1630271"/>
                    <a:pt x="414878" y="1634690"/>
                  </a:cubicBezTo>
                  <a:lnTo>
                    <a:pt x="400740" y="1634079"/>
                  </a:lnTo>
                  <a:lnTo>
                    <a:pt x="348103" y="1639385"/>
                  </a:lnTo>
                  <a:cubicBezTo>
                    <a:pt x="155851" y="1639385"/>
                    <a:pt x="0" y="1483534"/>
                    <a:pt x="0" y="129128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0B8C78-202C-40EA-8F37-5E22A200124D}"/>
                </a:ext>
              </a:extLst>
            </p:cNvPr>
            <p:cNvSpPr/>
            <p:nvPr/>
          </p:nvSpPr>
          <p:spPr>
            <a:xfrm>
              <a:off x="2425720" y="1577397"/>
              <a:ext cx="2630255" cy="16580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/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rgbClr val="00BBD6"/>
                  </a:solidFill>
                </a:rPr>
                <a:t>1</a:t>
              </a:r>
            </a:p>
            <a:p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벤치마킹 사례조사</a:t>
              </a:r>
              <a:endParaRPr lang="en-US" altLang="ko-KR" sz="16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endPara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9E7FCE-4CEA-4F13-A688-644FC90E009A}"/>
                </a:ext>
              </a:extLst>
            </p:cNvPr>
            <p:cNvSpPr/>
            <p:nvPr/>
          </p:nvSpPr>
          <p:spPr>
            <a:xfrm>
              <a:off x="8159751" y="5136857"/>
              <a:ext cx="2435829" cy="100666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/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rgbClr val="92D050"/>
                  </a:solidFill>
                </a:rPr>
                <a:t>4</a:t>
              </a:r>
            </a:p>
            <a:p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-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웹사이트를 편집</a:t>
              </a:r>
              <a:endParaRPr lang="en-US" altLang="ko-KR" sz="16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-PPT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작성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123E1C5-D3F2-4C1E-8856-79BC4E602D75}"/>
                </a:ext>
              </a:extLst>
            </p:cNvPr>
            <p:cNvSpPr/>
            <p:nvPr/>
          </p:nvSpPr>
          <p:spPr>
            <a:xfrm>
              <a:off x="2376442" y="5123386"/>
              <a:ext cx="2387264" cy="769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/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rgbClr val="FFC000"/>
                  </a:solidFill>
                </a:rPr>
                <a:t>3</a:t>
              </a:r>
            </a:p>
            <a:p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OUR SITE 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구축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6" name="자유형 68">
              <a:extLst>
                <a:ext uri="{FF2B5EF4-FFF2-40B4-BE49-F238E27FC236}">
                  <a16:creationId xmlns:a16="http://schemas.microsoft.com/office/drawing/2014/main" id="{D265306C-2B9A-4B0D-9E41-D80CAEDAF298}"/>
                </a:ext>
              </a:extLst>
            </p:cNvPr>
            <p:cNvSpPr/>
            <p:nvPr/>
          </p:nvSpPr>
          <p:spPr>
            <a:xfrm rot="16200000">
              <a:off x="7065972" y="3009049"/>
              <a:ext cx="2312360" cy="2020012"/>
            </a:xfrm>
            <a:custGeom>
              <a:avLst/>
              <a:gdLst>
                <a:gd name="connsiteX0" fmla="*/ 2071470 w 3362752"/>
                <a:gd name="connsiteY0" fmla="*/ 83985 h 2582563"/>
                <a:gd name="connsiteX1" fmla="*/ 2071470 w 3362752"/>
                <a:gd name="connsiteY1" fmla="*/ 0 h 2582563"/>
                <a:gd name="connsiteX2" fmla="*/ 2071471 w 3362752"/>
                <a:gd name="connsiteY2" fmla="*/ 0 h 2582563"/>
                <a:gd name="connsiteX3" fmla="*/ 2071471 w 3362752"/>
                <a:gd name="connsiteY3" fmla="*/ 83985 h 2582563"/>
                <a:gd name="connsiteX4" fmla="*/ 0 w 3362752"/>
                <a:gd name="connsiteY4" fmla="*/ 1291282 h 2582563"/>
                <a:gd name="connsiteX5" fmla="*/ 348103 w 3362752"/>
                <a:gd name="connsiteY5" fmla="*/ 943180 h 2582563"/>
                <a:gd name="connsiteX6" fmla="*/ 400739 w 3362752"/>
                <a:gd name="connsiteY6" fmla="*/ 948486 h 2582563"/>
                <a:gd name="connsiteX7" fmla="*/ 414879 w 3362752"/>
                <a:gd name="connsiteY7" fmla="*/ 947875 h 2582563"/>
                <a:gd name="connsiteX8" fmla="*/ 713549 w 3362752"/>
                <a:gd name="connsiteY8" fmla="*/ 1009545 h 2582563"/>
                <a:gd name="connsiteX9" fmla="*/ 780190 w 3362752"/>
                <a:gd name="connsiteY9" fmla="*/ 1012124 h 2582563"/>
                <a:gd name="connsiteX10" fmla="*/ 780190 w 3362752"/>
                <a:gd name="connsiteY10" fmla="*/ 0 h 2582563"/>
                <a:gd name="connsiteX11" fmla="*/ 1792312 w 3362752"/>
                <a:gd name="connsiteY11" fmla="*/ 0 h 2582563"/>
                <a:gd name="connsiteX12" fmla="*/ 1728063 w 3362752"/>
                <a:gd name="connsiteY12" fmla="*/ 365311 h 2582563"/>
                <a:gd name="connsiteX13" fmla="*/ 1728674 w 3362752"/>
                <a:gd name="connsiteY13" fmla="*/ 379451 h 2582563"/>
                <a:gd name="connsiteX14" fmla="*/ 1723368 w 3362752"/>
                <a:gd name="connsiteY14" fmla="*/ 432087 h 2582563"/>
                <a:gd name="connsiteX15" fmla="*/ 2071470 w 3362752"/>
                <a:gd name="connsiteY15" fmla="*/ 780190 h 2582563"/>
                <a:gd name="connsiteX16" fmla="*/ 2419573 w 3362752"/>
                <a:gd name="connsiteY16" fmla="*/ 432087 h 2582563"/>
                <a:gd name="connsiteX17" fmla="*/ 2414267 w 3362752"/>
                <a:gd name="connsiteY17" fmla="*/ 379450 h 2582563"/>
                <a:gd name="connsiteX18" fmla="*/ 2414878 w 3362752"/>
                <a:gd name="connsiteY18" fmla="*/ 365312 h 2582563"/>
                <a:gd name="connsiteX19" fmla="*/ 2350629 w 3362752"/>
                <a:gd name="connsiteY19" fmla="*/ 0 h 2582563"/>
                <a:gd name="connsiteX20" fmla="*/ 3362752 w 3362752"/>
                <a:gd name="connsiteY20" fmla="*/ 0 h 2582563"/>
                <a:gd name="connsiteX21" fmla="*/ 3362752 w 3362752"/>
                <a:gd name="connsiteY21" fmla="*/ 1011146 h 2582563"/>
                <a:gd name="connsiteX22" fmla="*/ 3321423 w 3362752"/>
                <a:gd name="connsiteY22" fmla="*/ 1009546 h 2582563"/>
                <a:gd name="connsiteX23" fmla="*/ 3022753 w 3362752"/>
                <a:gd name="connsiteY23" fmla="*/ 947876 h 2582563"/>
                <a:gd name="connsiteX24" fmla="*/ 3008613 w 3362752"/>
                <a:gd name="connsiteY24" fmla="*/ 948487 h 2582563"/>
                <a:gd name="connsiteX25" fmla="*/ 2955976 w 3362752"/>
                <a:gd name="connsiteY25" fmla="*/ 943181 h 2582563"/>
                <a:gd name="connsiteX26" fmla="*/ 2607874 w 3362752"/>
                <a:gd name="connsiteY26" fmla="*/ 1291284 h 2582563"/>
                <a:gd name="connsiteX27" fmla="*/ 2955976 w 3362752"/>
                <a:gd name="connsiteY27" fmla="*/ 1639386 h 2582563"/>
                <a:gd name="connsiteX28" fmla="*/ 3008613 w 3362752"/>
                <a:gd name="connsiteY28" fmla="*/ 1634080 h 2582563"/>
                <a:gd name="connsiteX29" fmla="*/ 3022752 w 3362752"/>
                <a:gd name="connsiteY29" fmla="*/ 1634692 h 2582563"/>
                <a:gd name="connsiteX30" fmla="*/ 3321422 w 3362752"/>
                <a:gd name="connsiteY30" fmla="*/ 1573022 h 2582563"/>
                <a:gd name="connsiteX31" fmla="*/ 3362752 w 3362752"/>
                <a:gd name="connsiteY31" fmla="*/ 1571422 h 2582563"/>
                <a:gd name="connsiteX32" fmla="*/ 3362752 w 3362752"/>
                <a:gd name="connsiteY32" fmla="*/ 2582563 h 2582563"/>
                <a:gd name="connsiteX33" fmla="*/ 780190 w 3362752"/>
                <a:gd name="connsiteY33" fmla="*/ 2582563 h 2582563"/>
                <a:gd name="connsiteX34" fmla="*/ 780190 w 3362752"/>
                <a:gd name="connsiteY34" fmla="*/ 1291282 h 2582563"/>
                <a:gd name="connsiteX35" fmla="*/ 696205 w 3362752"/>
                <a:gd name="connsiteY35" fmla="*/ 1291282 h 2582563"/>
                <a:gd name="connsiteX36" fmla="*/ 696205 w 3362752"/>
                <a:gd name="connsiteY36" fmla="*/ 1291283 h 2582563"/>
                <a:gd name="connsiteX37" fmla="*/ 780189 w 3362752"/>
                <a:gd name="connsiteY37" fmla="*/ 1291283 h 2582563"/>
                <a:gd name="connsiteX38" fmla="*/ 780189 w 3362752"/>
                <a:gd name="connsiteY38" fmla="*/ 1570441 h 2582563"/>
                <a:gd name="connsiteX39" fmla="*/ 414878 w 3362752"/>
                <a:gd name="connsiteY39" fmla="*/ 1634690 h 2582563"/>
                <a:gd name="connsiteX40" fmla="*/ 400740 w 3362752"/>
                <a:gd name="connsiteY40" fmla="*/ 1634079 h 2582563"/>
                <a:gd name="connsiteX41" fmla="*/ 348103 w 3362752"/>
                <a:gd name="connsiteY41" fmla="*/ 1639385 h 2582563"/>
                <a:gd name="connsiteX42" fmla="*/ 0 w 3362752"/>
                <a:gd name="connsiteY42" fmla="*/ 1291282 h 2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62752" h="2582563">
                  <a:moveTo>
                    <a:pt x="2071470" y="83985"/>
                  </a:moveTo>
                  <a:lnTo>
                    <a:pt x="2071470" y="0"/>
                  </a:lnTo>
                  <a:lnTo>
                    <a:pt x="2071471" y="0"/>
                  </a:lnTo>
                  <a:lnTo>
                    <a:pt x="2071471" y="83985"/>
                  </a:lnTo>
                  <a:close/>
                  <a:moveTo>
                    <a:pt x="0" y="1291282"/>
                  </a:moveTo>
                  <a:cubicBezTo>
                    <a:pt x="0" y="1099031"/>
                    <a:pt x="155851" y="943180"/>
                    <a:pt x="348103" y="943180"/>
                  </a:cubicBezTo>
                  <a:lnTo>
                    <a:pt x="400739" y="948486"/>
                  </a:lnTo>
                  <a:lnTo>
                    <a:pt x="414879" y="947875"/>
                  </a:lnTo>
                  <a:cubicBezTo>
                    <a:pt x="521428" y="951741"/>
                    <a:pt x="572039" y="998032"/>
                    <a:pt x="713549" y="1009545"/>
                  </a:cubicBezTo>
                  <a:lnTo>
                    <a:pt x="780190" y="1012124"/>
                  </a:lnTo>
                  <a:lnTo>
                    <a:pt x="780190" y="0"/>
                  </a:lnTo>
                  <a:lnTo>
                    <a:pt x="1792312" y="0"/>
                  </a:lnTo>
                  <a:cubicBezTo>
                    <a:pt x="1792312" y="194832"/>
                    <a:pt x="1732482" y="243541"/>
                    <a:pt x="1728063" y="365311"/>
                  </a:cubicBezTo>
                  <a:lnTo>
                    <a:pt x="1728674" y="379451"/>
                  </a:lnTo>
                  <a:lnTo>
                    <a:pt x="1723368" y="432087"/>
                  </a:lnTo>
                  <a:cubicBezTo>
                    <a:pt x="1723368" y="624339"/>
                    <a:pt x="1879219" y="780190"/>
                    <a:pt x="2071470" y="780190"/>
                  </a:cubicBezTo>
                  <a:cubicBezTo>
                    <a:pt x="2263722" y="780190"/>
                    <a:pt x="2419573" y="624339"/>
                    <a:pt x="2419573" y="432087"/>
                  </a:cubicBezTo>
                  <a:lnTo>
                    <a:pt x="2414267" y="379450"/>
                  </a:lnTo>
                  <a:lnTo>
                    <a:pt x="2414878" y="365312"/>
                  </a:lnTo>
                  <a:cubicBezTo>
                    <a:pt x="2410459" y="243541"/>
                    <a:pt x="2350629" y="194833"/>
                    <a:pt x="2350629" y="0"/>
                  </a:cubicBezTo>
                  <a:lnTo>
                    <a:pt x="3362752" y="0"/>
                  </a:lnTo>
                  <a:lnTo>
                    <a:pt x="3362752" y="1011146"/>
                  </a:lnTo>
                  <a:lnTo>
                    <a:pt x="3321423" y="1009546"/>
                  </a:lnTo>
                  <a:cubicBezTo>
                    <a:pt x="3179913" y="998034"/>
                    <a:pt x="3129302" y="951743"/>
                    <a:pt x="3022753" y="947876"/>
                  </a:cubicBezTo>
                  <a:lnTo>
                    <a:pt x="3008613" y="948487"/>
                  </a:lnTo>
                  <a:lnTo>
                    <a:pt x="2955976" y="943181"/>
                  </a:lnTo>
                  <a:cubicBezTo>
                    <a:pt x="2763724" y="943181"/>
                    <a:pt x="2607874" y="1099032"/>
                    <a:pt x="2607874" y="1291284"/>
                  </a:cubicBezTo>
                  <a:cubicBezTo>
                    <a:pt x="2607874" y="1483536"/>
                    <a:pt x="2763724" y="1639386"/>
                    <a:pt x="2955976" y="1639386"/>
                  </a:cubicBezTo>
                  <a:lnTo>
                    <a:pt x="3008613" y="1634080"/>
                  </a:lnTo>
                  <a:lnTo>
                    <a:pt x="3022752" y="1634692"/>
                  </a:lnTo>
                  <a:cubicBezTo>
                    <a:pt x="3129301" y="1630825"/>
                    <a:pt x="3179912" y="1584534"/>
                    <a:pt x="3321422" y="1573022"/>
                  </a:cubicBezTo>
                  <a:lnTo>
                    <a:pt x="3362752" y="1571422"/>
                  </a:lnTo>
                  <a:lnTo>
                    <a:pt x="3362752" y="2582563"/>
                  </a:lnTo>
                  <a:lnTo>
                    <a:pt x="780190" y="2582563"/>
                  </a:lnTo>
                  <a:lnTo>
                    <a:pt x="780190" y="1291282"/>
                  </a:lnTo>
                  <a:lnTo>
                    <a:pt x="696205" y="1291282"/>
                  </a:lnTo>
                  <a:lnTo>
                    <a:pt x="696205" y="1291283"/>
                  </a:lnTo>
                  <a:lnTo>
                    <a:pt x="780189" y="1291283"/>
                  </a:lnTo>
                  <a:lnTo>
                    <a:pt x="780189" y="1570441"/>
                  </a:lnTo>
                  <a:cubicBezTo>
                    <a:pt x="585357" y="1570441"/>
                    <a:pt x="536649" y="1630271"/>
                    <a:pt x="414878" y="1634690"/>
                  </a:cubicBezTo>
                  <a:lnTo>
                    <a:pt x="400740" y="1634079"/>
                  </a:lnTo>
                  <a:lnTo>
                    <a:pt x="348103" y="1639385"/>
                  </a:lnTo>
                  <a:cubicBezTo>
                    <a:pt x="155851" y="1639385"/>
                    <a:pt x="0" y="1483534"/>
                    <a:pt x="0" y="129128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C43A15-A1D3-4DD2-8CAB-37FC1C507CCC}"/>
                </a:ext>
              </a:extLst>
            </p:cNvPr>
            <p:cNvSpPr/>
            <p:nvPr/>
          </p:nvSpPr>
          <p:spPr>
            <a:xfrm>
              <a:off x="8202027" y="1450169"/>
              <a:ext cx="2435829" cy="124352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dkEdge"/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rgbClr val="F23B49"/>
                  </a:solidFill>
                </a:rPr>
                <a:t>2</a:t>
              </a:r>
            </a:p>
            <a:p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-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웹사이트를 </a:t>
              </a:r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html5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로 작성</a:t>
              </a:r>
              <a:endParaRPr lang="en-US" altLang="ko-KR" sz="16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r>
                <a:rPr lang="en-US" altLang="ko-KR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-PPT</a:t>
              </a:r>
              <a:r>
                <a:rPr lang="ko-KR" altLang="en-US" sz="1600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수정</a:t>
              </a:r>
              <a:endParaRPr lang="en-US" altLang="ko-KR" sz="1600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endParaRPr lang="en-US" altLang="ko-KR" sz="16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F8B95A-7A9C-40E2-A1C6-57F50C09D915}"/>
              </a:ext>
            </a:extLst>
          </p:cNvPr>
          <p:cNvSpPr/>
          <p:nvPr/>
        </p:nvSpPr>
        <p:spPr>
          <a:xfrm>
            <a:off x="138315" y="185920"/>
            <a:ext cx="4344211" cy="1473080"/>
          </a:xfrm>
          <a:prstGeom prst="rect">
            <a:avLst/>
          </a:prstGeom>
          <a:solidFill>
            <a:srgbClr val="00BBD6"/>
          </a:solidFill>
          <a:ln>
            <a:solidFill>
              <a:srgbClr val="B3D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꽃가람" panose="02020600000000000000" pitchFamily="18" charset="-127"/>
                <a:ea typeface="a꽃가람" panose="02020600000000000000" pitchFamily="18" charset="-127"/>
              </a:rPr>
              <a:t>ROLE</a:t>
            </a:r>
            <a:endParaRPr lang="ko-KR" altLang="en-US" sz="600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6EBAAA-E847-48EA-B3C6-D72C50441940}"/>
              </a:ext>
            </a:extLst>
          </p:cNvPr>
          <p:cNvGrpSpPr/>
          <p:nvPr/>
        </p:nvGrpSpPr>
        <p:grpSpPr>
          <a:xfrm>
            <a:off x="368208" y="2007253"/>
            <a:ext cx="1849120" cy="1283732"/>
            <a:chOff x="268120" y="2082971"/>
            <a:chExt cx="1849120" cy="12837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B48F78-1D34-4184-8A07-94B8686EA724}"/>
                </a:ext>
              </a:extLst>
            </p:cNvPr>
            <p:cNvSpPr txBox="1"/>
            <p:nvPr/>
          </p:nvSpPr>
          <p:spPr>
            <a:xfrm>
              <a:off x="268120" y="2997371"/>
              <a:ext cx="184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HYOJEONG JIN</a:t>
              </a:r>
              <a:endPara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pic>
          <p:nvPicPr>
            <p:cNvPr id="43" name="그래픽 42" descr="판다">
              <a:extLst>
                <a:ext uri="{FF2B5EF4-FFF2-40B4-BE49-F238E27FC236}">
                  <a16:creationId xmlns:a16="http://schemas.microsoft.com/office/drawing/2014/main" id="{08B27940-359D-4F29-8A30-A47ACCD5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5480" y="2082971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6558E56-A22C-40D5-8C04-ECF525D66FCC}"/>
              </a:ext>
            </a:extLst>
          </p:cNvPr>
          <p:cNvGrpSpPr/>
          <p:nvPr/>
        </p:nvGrpSpPr>
        <p:grpSpPr>
          <a:xfrm>
            <a:off x="356593" y="4208881"/>
            <a:ext cx="1849120" cy="1390289"/>
            <a:chOff x="285473" y="4208881"/>
            <a:chExt cx="1849120" cy="1390289"/>
          </a:xfrm>
        </p:grpSpPr>
        <p:pic>
          <p:nvPicPr>
            <p:cNvPr id="45" name="그래픽 44" descr="원숭이">
              <a:extLst>
                <a:ext uri="{FF2B5EF4-FFF2-40B4-BE49-F238E27FC236}">
                  <a16:creationId xmlns:a16="http://schemas.microsoft.com/office/drawing/2014/main" id="{C9C95EAA-0315-4601-A30B-96AEC41B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478" y="4208881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A8C61E-6E72-427D-B665-8EACAEC1DDB0}"/>
                </a:ext>
              </a:extLst>
            </p:cNvPr>
            <p:cNvSpPr txBox="1"/>
            <p:nvPr/>
          </p:nvSpPr>
          <p:spPr>
            <a:xfrm>
              <a:off x="285473" y="5229838"/>
              <a:ext cx="184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HYEONJIN BAE</a:t>
              </a:r>
              <a:endPara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pic>
        <p:nvPicPr>
          <p:cNvPr id="56" name="그래픽 55" descr="판다">
            <a:extLst>
              <a:ext uri="{FF2B5EF4-FFF2-40B4-BE49-F238E27FC236}">
                <a16:creationId xmlns:a16="http://schemas.microsoft.com/office/drawing/2014/main" id="{8FBC9918-A445-48E3-AA66-F48831D6E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7790" y="1446516"/>
            <a:ext cx="1188934" cy="1157627"/>
          </a:xfrm>
          <a:prstGeom prst="rect">
            <a:avLst/>
          </a:prstGeom>
        </p:spPr>
      </p:pic>
      <p:pic>
        <p:nvPicPr>
          <p:cNvPr id="61" name="그래픽 60" descr="원숭이">
            <a:extLst>
              <a:ext uri="{FF2B5EF4-FFF2-40B4-BE49-F238E27FC236}">
                <a16:creationId xmlns:a16="http://schemas.microsoft.com/office/drawing/2014/main" id="{AD35272B-D73E-4371-B439-1C1A767BA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6357" y="3473065"/>
            <a:ext cx="1172238" cy="952901"/>
          </a:xfrm>
          <a:prstGeom prst="rect">
            <a:avLst/>
          </a:prstGeom>
        </p:spPr>
      </p:pic>
      <p:pic>
        <p:nvPicPr>
          <p:cNvPr id="65" name="그래픽 64" descr="판다">
            <a:extLst>
              <a:ext uri="{FF2B5EF4-FFF2-40B4-BE49-F238E27FC236}">
                <a16:creationId xmlns:a16="http://schemas.microsoft.com/office/drawing/2014/main" id="{8771F2D9-0080-4B6E-8ABA-C7EC708C9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305" y="3284188"/>
            <a:ext cx="1155010" cy="1124597"/>
          </a:xfrm>
          <a:prstGeom prst="rect">
            <a:avLst/>
          </a:prstGeom>
        </p:spPr>
      </p:pic>
      <p:pic>
        <p:nvPicPr>
          <p:cNvPr id="67" name="그래픽 66" descr="원숭이">
            <a:extLst>
              <a:ext uri="{FF2B5EF4-FFF2-40B4-BE49-F238E27FC236}">
                <a16:creationId xmlns:a16="http://schemas.microsoft.com/office/drawing/2014/main" id="{8C4F347A-4DCA-4421-AAA7-12B384F3C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2500" y="5419131"/>
            <a:ext cx="1142993" cy="92912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6550496-8A6C-4611-B57C-5C53EF930882}"/>
              </a:ext>
            </a:extLst>
          </p:cNvPr>
          <p:cNvSpPr txBox="1"/>
          <p:nvPr/>
        </p:nvSpPr>
        <p:spPr>
          <a:xfrm>
            <a:off x="5952466" y="4134086"/>
            <a:ext cx="229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토의수기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, 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정리작성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pic>
        <p:nvPicPr>
          <p:cNvPr id="73" name="그래픽 72" descr="연필">
            <a:extLst>
              <a:ext uri="{FF2B5EF4-FFF2-40B4-BE49-F238E27FC236}">
                <a16:creationId xmlns:a16="http://schemas.microsoft.com/office/drawing/2014/main" id="{BB4563BF-6E16-4812-9722-5067E2980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3840" y="3238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6307" y="1643544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4328" y="4383394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40231" y="1560660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3713" y="4401352"/>
            <a:ext cx="4939990" cy="21208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184611" y="1401359"/>
            <a:ext cx="5307330" cy="5244502"/>
            <a:chOff x="3442335" y="806749"/>
            <a:chExt cx="5307330" cy="5244502"/>
          </a:xfrm>
        </p:grpSpPr>
        <p:grpSp>
          <p:nvGrpSpPr>
            <p:cNvPr id="37" name="그룹 36"/>
            <p:cNvGrpSpPr/>
            <p:nvPr/>
          </p:nvGrpSpPr>
          <p:grpSpPr>
            <a:xfrm>
              <a:off x="3442335" y="806749"/>
              <a:ext cx="5307330" cy="5244502"/>
              <a:chOff x="4255770" y="1600200"/>
              <a:chExt cx="3691890" cy="3648185"/>
            </a:xfrm>
          </p:grpSpPr>
          <p:sp>
            <p:nvSpPr>
              <p:cNvPr id="45" name="원형 44"/>
              <p:cNvSpPr/>
              <p:nvPr/>
            </p:nvSpPr>
            <p:spPr>
              <a:xfrm>
                <a:off x="4255770" y="1600200"/>
                <a:ext cx="3520440" cy="35204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23B49"/>
              </a:solidFill>
              <a:ln>
                <a:solidFill>
                  <a:srgbClr val="F23B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 45"/>
              <p:cNvSpPr/>
              <p:nvPr/>
            </p:nvSpPr>
            <p:spPr>
              <a:xfrm rot="5400000">
                <a:off x="4427220" y="1600200"/>
                <a:ext cx="3520440" cy="35204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원형 46"/>
              <p:cNvSpPr/>
              <p:nvPr/>
            </p:nvSpPr>
            <p:spPr>
              <a:xfrm rot="10800000">
                <a:off x="4427220" y="1727944"/>
                <a:ext cx="3520440" cy="35204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00BBD6"/>
              </a:solidFill>
              <a:ln>
                <a:solidFill>
                  <a:srgbClr val="00B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원형 47"/>
              <p:cNvSpPr/>
              <p:nvPr/>
            </p:nvSpPr>
            <p:spPr>
              <a:xfrm rot="16200000">
                <a:off x="4255770" y="1727945"/>
                <a:ext cx="3520440" cy="352044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B3D236"/>
              </a:solidFill>
              <a:ln>
                <a:solidFill>
                  <a:srgbClr val="B3D2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13"/>
              <p:cNvSpPr>
                <a:spLocks noEditPoints="1"/>
              </p:cNvSpPr>
              <p:nvPr/>
            </p:nvSpPr>
            <p:spPr bwMode="auto">
              <a:xfrm>
                <a:off x="5317720" y="2221809"/>
                <a:ext cx="1556562" cy="2414383"/>
              </a:xfrm>
              <a:custGeom>
                <a:avLst/>
                <a:gdLst>
                  <a:gd name="T0" fmla="*/ 1027 w 2542"/>
                  <a:gd name="T1" fmla="*/ 366 h 3947"/>
                  <a:gd name="T2" fmla="*/ 739 w 2542"/>
                  <a:gd name="T3" fmla="*/ 494 h 3947"/>
                  <a:gd name="T4" fmla="*/ 516 w 2542"/>
                  <a:gd name="T5" fmla="*/ 701 h 3947"/>
                  <a:gd name="T6" fmla="*/ 374 w 2542"/>
                  <a:gd name="T7" fmla="*/ 970 h 3947"/>
                  <a:gd name="T8" fmla="*/ 2208 w 2542"/>
                  <a:gd name="T9" fmla="*/ 1201 h 3947"/>
                  <a:gd name="T10" fmla="*/ 2142 w 2542"/>
                  <a:gd name="T11" fmla="*/ 898 h 3947"/>
                  <a:gd name="T12" fmla="*/ 1979 w 2542"/>
                  <a:gd name="T13" fmla="*/ 643 h 3947"/>
                  <a:gd name="T14" fmla="*/ 1737 w 2542"/>
                  <a:gd name="T15" fmla="*/ 453 h 3947"/>
                  <a:gd name="T16" fmla="*/ 1437 w 2542"/>
                  <a:gd name="T17" fmla="*/ 350 h 3947"/>
                  <a:gd name="T18" fmla="*/ 1271 w 2542"/>
                  <a:gd name="T19" fmla="*/ 0 h 3947"/>
                  <a:gd name="T20" fmla="*/ 1656 w 2542"/>
                  <a:gd name="T21" fmla="*/ 57 h 3947"/>
                  <a:gd name="T22" fmla="*/ 1992 w 2542"/>
                  <a:gd name="T23" fmla="*/ 216 h 3947"/>
                  <a:gd name="T24" fmla="*/ 2264 w 2542"/>
                  <a:gd name="T25" fmla="*/ 460 h 3947"/>
                  <a:gd name="T26" fmla="*/ 2452 w 2542"/>
                  <a:gd name="T27" fmla="*/ 772 h 3947"/>
                  <a:gd name="T28" fmla="*/ 2539 w 2542"/>
                  <a:gd name="T29" fmla="*/ 1134 h 3947"/>
                  <a:gd name="T30" fmla="*/ 2524 w 2542"/>
                  <a:gd name="T31" fmla="*/ 1478 h 3947"/>
                  <a:gd name="T32" fmla="*/ 2450 w 2542"/>
                  <a:gd name="T33" fmla="*/ 1751 h 3947"/>
                  <a:gd name="T34" fmla="*/ 2341 w 2542"/>
                  <a:gd name="T35" fmla="*/ 1975 h 3947"/>
                  <a:gd name="T36" fmla="*/ 2219 w 2542"/>
                  <a:gd name="T37" fmla="*/ 2166 h 3947"/>
                  <a:gd name="T38" fmla="*/ 2105 w 2542"/>
                  <a:gd name="T39" fmla="*/ 2341 h 3947"/>
                  <a:gd name="T40" fmla="*/ 2022 w 2542"/>
                  <a:gd name="T41" fmla="*/ 2517 h 3947"/>
                  <a:gd name="T42" fmla="*/ 1989 w 2542"/>
                  <a:gd name="T43" fmla="*/ 2711 h 3947"/>
                  <a:gd name="T44" fmla="*/ 1930 w 2542"/>
                  <a:gd name="T45" fmla="*/ 2875 h 3947"/>
                  <a:gd name="T46" fmla="*/ 1772 w 2542"/>
                  <a:gd name="T47" fmla="*/ 3012 h 3947"/>
                  <a:gd name="T48" fmla="*/ 1819 w 2542"/>
                  <a:gd name="T49" fmla="*/ 3089 h 3947"/>
                  <a:gd name="T50" fmla="*/ 1772 w 2542"/>
                  <a:gd name="T51" fmla="*/ 3167 h 3947"/>
                  <a:gd name="T52" fmla="*/ 1810 w 2542"/>
                  <a:gd name="T53" fmla="*/ 3241 h 3947"/>
                  <a:gd name="T54" fmla="*/ 1810 w 2542"/>
                  <a:gd name="T55" fmla="*/ 3324 h 3947"/>
                  <a:gd name="T56" fmla="*/ 1775 w 2542"/>
                  <a:gd name="T57" fmla="*/ 3397 h 3947"/>
                  <a:gd name="T58" fmla="*/ 1821 w 2542"/>
                  <a:gd name="T59" fmla="*/ 3475 h 3947"/>
                  <a:gd name="T60" fmla="*/ 1771 w 2542"/>
                  <a:gd name="T61" fmla="*/ 3556 h 3947"/>
                  <a:gd name="T62" fmla="*/ 1742 w 2542"/>
                  <a:gd name="T63" fmla="*/ 3628 h 3947"/>
                  <a:gd name="T64" fmla="*/ 1737 w 2542"/>
                  <a:gd name="T65" fmla="*/ 3716 h 3947"/>
                  <a:gd name="T66" fmla="*/ 1630 w 2542"/>
                  <a:gd name="T67" fmla="*/ 3796 h 3947"/>
                  <a:gd name="T68" fmla="*/ 1444 w 2542"/>
                  <a:gd name="T69" fmla="*/ 3849 h 3947"/>
                  <a:gd name="T70" fmla="*/ 1345 w 2542"/>
                  <a:gd name="T71" fmla="*/ 3934 h 3947"/>
                  <a:gd name="T72" fmla="*/ 1205 w 2542"/>
                  <a:gd name="T73" fmla="*/ 3934 h 3947"/>
                  <a:gd name="T74" fmla="*/ 1107 w 2542"/>
                  <a:gd name="T75" fmla="*/ 3847 h 3947"/>
                  <a:gd name="T76" fmla="*/ 922 w 2542"/>
                  <a:gd name="T77" fmla="*/ 3796 h 3947"/>
                  <a:gd name="T78" fmla="*/ 815 w 2542"/>
                  <a:gd name="T79" fmla="*/ 3716 h 3947"/>
                  <a:gd name="T80" fmla="*/ 812 w 2542"/>
                  <a:gd name="T81" fmla="*/ 3628 h 3947"/>
                  <a:gd name="T82" fmla="*/ 785 w 2542"/>
                  <a:gd name="T83" fmla="*/ 3556 h 3947"/>
                  <a:gd name="T84" fmla="*/ 734 w 2542"/>
                  <a:gd name="T85" fmla="*/ 3475 h 3947"/>
                  <a:gd name="T86" fmla="*/ 783 w 2542"/>
                  <a:gd name="T87" fmla="*/ 3396 h 3947"/>
                  <a:gd name="T88" fmla="*/ 749 w 2542"/>
                  <a:gd name="T89" fmla="*/ 3324 h 3947"/>
                  <a:gd name="T90" fmla="*/ 748 w 2542"/>
                  <a:gd name="T91" fmla="*/ 3242 h 3947"/>
                  <a:gd name="T92" fmla="*/ 781 w 2542"/>
                  <a:gd name="T93" fmla="*/ 3170 h 3947"/>
                  <a:gd name="T94" fmla="*/ 732 w 2542"/>
                  <a:gd name="T95" fmla="*/ 3089 h 3947"/>
                  <a:gd name="T96" fmla="*/ 775 w 2542"/>
                  <a:gd name="T97" fmla="*/ 3015 h 3947"/>
                  <a:gd name="T98" fmla="*/ 615 w 2542"/>
                  <a:gd name="T99" fmla="*/ 2877 h 3947"/>
                  <a:gd name="T100" fmla="*/ 555 w 2542"/>
                  <a:gd name="T101" fmla="*/ 2711 h 3947"/>
                  <a:gd name="T102" fmla="*/ 522 w 2542"/>
                  <a:gd name="T103" fmla="*/ 2517 h 3947"/>
                  <a:gd name="T104" fmla="*/ 437 w 2542"/>
                  <a:gd name="T105" fmla="*/ 2341 h 3947"/>
                  <a:gd name="T106" fmla="*/ 324 w 2542"/>
                  <a:gd name="T107" fmla="*/ 2166 h 3947"/>
                  <a:gd name="T108" fmla="*/ 201 w 2542"/>
                  <a:gd name="T109" fmla="*/ 1975 h 3947"/>
                  <a:gd name="T110" fmla="*/ 93 w 2542"/>
                  <a:gd name="T111" fmla="*/ 1751 h 3947"/>
                  <a:gd name="T112" fmla="*/ 19 w 2542"/>
                  <a:gd name="T113" fmla="*/ 1478 h 3947"/>
                  <a:gd name="T114" fmla="*/ 3 w 2542"/>
                  <a:gd name="T115" fmla="*/ 1134 h 3947"/>
                  <a:gd name="T116" fmla="*/ 91 w 2542"/>
                  <a:gd name="T117" fmla="*/ 772 h 3947"/>
                  <a:gd name="T118" fmla="*/ 280 w 2542"/>
                  <a:gd name="T119" fmla="*/ 460 h 3947"/>
                  <a:gd name="T120" fmla="*/ 551 w 2542"/>
                  <a:gd name="T121" fmla="*/ 216 h 3947"/>
                  <a:gd name="T122" fmla="*/ 888 w 2542"/>
                  <a:gd name="T123" fmla="*/ 57 h 3947"/>
                  <a:gd name="T124" fmla="*/ 1271 w 2542"/>
                  <a:gd name="T125" fmla="*/ 0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42" h="3947">
                    <a:moveTo>
                      <a:pt x="1271" y="335"/>
                    </a:moveTo>
                    <a:lnTo>
                      <a:pt x="1188" y="339"/>
                    </a:lnTo>
                    <a:lnTo>
                      <a:pt x="1107" y="350"/>
                    </a:lnTo>
                    <a:lnTo>
                      <a:pt x="1027" y="366"/>
                    </a:lnTo>
                    <a:lnTo>
                      <a:pt x="951" y="390"/>
                    </a:lnTo>
                    <a:lnTo>
                      <a:pt x="877" y="418"/>
                    </a:lnTo>
                    <a:lnTo>
                      <a:pt x="807" y="453"/>
                    </a:lnTo>
                    <a:lnTo>
                      <a:pt x="739" y="494"/>
                    </a:lnTo>
                    <a:lnTo>
                      <a:pt x="677" y="539"/>
                    </a:lnTo>
                    <a:lnTo>
                      <a:pt x="619" y="588"/>
                    </a:lnTo>
                    <a:lnTo>
                      <a:pt x="565" y="643"/>
                    </a:lnTo>
                    <a:lnTo>
                      <a:pt x="516" y="701"/>
                    </a:lnTo>
                    <a:lnTo>
                      <a:pt x="471" y="763"/>
                    </a:lnTo>
                    <a:lnTo>
                      <a:pt x="433" y="830"/>
                    </a:lnTo>
                    <a:lnTo>
                      <a:pt x="400" y="898"/>
                    </a:lnTo>
                    <a:lnTo>
                      <a:pt x="374" y="970"/>
                    </a:lnTo>
                    <a:lnTo>
                      <a:pt x="354" y="1045"/>
                    </a:lnTo>
                    <a:lnTo>
                      <a:pt x="340" y="1123"/>
                    </a:lnTo>
                    <a:lnTo>
                      <a:pt x="334" y="1201"/>
                    </a:lnTo>
                    <a:lnTo>
                      <a:pt x="2208" y="1201"/>
                    </a:lnTo>
                    <a:lnTo>
                      <a:pt x="2202" y="1123"/>
                    </a:lnTo>
                    <a:lnTo>
                      <a:pt x="2189" y="1045"/>
                    </a:lnTo>
                    <a:lnTo>
                      <a:pt x="2169" y="970"/>
                    </a:lnTo>
                    <a:lnTo>
                      <a:pt x="2142" y="898"/>
                    </a:lnTo>
                    <a:lnTo>
                      <a:pt x="2110" y="830"/>
                    </a:lnTo>
                    <a:lnTo>
                      <a:pt x="2071" y="763"/>
                    </a:lnTo>
                    <a:lnTo>
                      <a:pt x="2028" y="701"/>
                    </a:lnTo>
                    <a:lnTo>
                      <a:pt x="1979" y="643"/>
                    </a:lnTo>
                    <a:lnTo>
                      <a:pt x="1925" y="588"/>
                    </a:lnTo>
                    <a:lnTo>
                      <a:pt x="1866" y="539"/>
                    </a:lnTo>
                    <a:lnTo>
                      <a:pt x="1803" y="494"/>
                    </a:lnTo>
                    <a:lnTo>
                      <a:pt x="1737" y="453"/>
                    </a:lnTo>
                    <a:lnTo>
                      <a:pt x="1665" y="418"/>
                    </a:lnTo>
                    <a:lnTo>
                      <a:pt x="1593" y="390"/>
                    </a:lnTo>
                    <a:lnTo>
                      <a:pt x="1516" y="366"/>
                    </a:lnTo>
                    <a:lnTo>
                      <a:pt x="1437" y="350"/>
                    </a:lnTo>
                    <a:lnTo>
                      <a:pt x="1355" y="339"/>
                    </a:lnTo>
                    <a:lnTo>
                      <a:pt x="1271" y="335"/>
                    </a:lnTo>
                    <a:close/>
                    <a:moveTo>
                      <a:pt x="1271" y="0"/>
                    </a:moveTo>
                    <a:lnTo>
                      <a:pt x="1271" y="0"/>
                    </a:lnTo>
                    <a:lnTo>
                      <a:pt x="1371" y="4"/>
                    </a:lnTo>
                    <a:lnTo>
                      <a:pt x="1468" y="15"/>
                    </a:lnTo>
                    <a:lnTo>
                      <a:pt x="1562" y="32"/>
                    </a:lnTo>
                    <a:lnTo>
                      <a:pt x="1656" y="57"/>
                    </a:lnTo>
                    <a:lnTo>
                      <a:pt x="1744" y="88"/>
                    </a:lnTo>
                    <a:lnTo>
                      <a:pt x="1830" y="125"/>
                    </a:lnTo>
                    <a:lnTo>
                      <a:pt x="1912" y="168"/>
                    </a:lnTo>
                    <a:lnTo>
                      <a:pt x="1992" y="216"/>
                    </a:lnTo>
                    <a:lnTo>
                      <a:pt x="2066" y="271"/>
                    </a:lnTo>
                    <a:lnTo>
                      <a:pt x="2137" y="329"/>
                    </a:lnTo>
                    <a:lnTo>
                      <a:pt x="2202" y="392"/>
                    </a:lnTo>
                    <a:lnTo>
                      <a:pt x="2264" y="460"/>
                    </a:lnTo>
                    <a:lnTo>
                      <a:pt x="2319" y="532"/>
                    </a:lnTo>
                    <a:lnTo>
                      <a:pt x="2369" y="609"/>
                    </a:lnTo>
                    <a:lnTo>
                      <a:pt x="2414" y="689"/>
                    </a:lnTo>
                    <a:lnTo>
                      <a:pt x="2452" y="772"/>
                    </a:lnTo>
                    <a:lnTo>
                      <a:pt x="2484" y="859"/>
                    </a:lnTo>
                    <a:lnTo>
                      <a:pt x="2509" y="948"/>
                    </a:lnTo>
                    <a:lnTo>
                      <a:pt x="2528" y="1040"/>
                    </a:lnTo>
                    <a:lnTo>
                      <a:pt x="2539" y="1134"/>
                    </a:lnTo>
                    <a:lnTo>
                      <a:pt x="2542" y="1230"/>
                    </a:lnTo>
                    <a:lnTo>
                      <a:pt x="2540" y="1316"/>
                    </a:lnTo>
                    <a:lnTo>
                      <a:pt x="2534" y="1400"/>
                    </a:lnTo>
                    <a:lnTo>
                      <a:pt x="2524" y="1478"/>
                    </a:lnTo>
                    <a:lnTo>
                      <a:pt x="2509" y="1551"/>
                    </a:lnTo>
                    <a:lnTo>
                      <a:pt x="2492" y="1622"/>
                    </a:lnTo>
                    <a:lnTo>
                      <a:pt x="2472" y="1687"/>
                    </a:lnTo>
                    <a:lnTo>
                      <a:pt x="2450" y="1751"/>
                    </a:lnTo>
                    <a:lnTo>
                      <a:pt x="2426" y="1810"/>
                    </a:lnTo>
                    <a:lnTo>
                      <a:pt x="2399" y="1869"/>
                    </a:lnTo>
                    <a:lnTo>
                      <a:pt x="2371" y="1922"/>
                    </a:lnTo>
                    <a:lnTo>
                      <a:pt x="2341" y="1975"/>
                    </a:lnTo>
                    <a:lnTo>
                      <a:pt x="2312" y="2025"/>
                    </a:lnTo>
                    <a:lnTo>
                      <a:pt x="2281" y="2073"/>
                    </a:lnTo>
                    <a:lnTo>
                      <a:pt x="2250" y="2120"/>
                    </a:lnTo>
                    <a:lnTo>
                      <a:pt x="2219" y="2166"/>
                    </a:lnTo>
                    <a:lnTo>
                      <a:pt x="2190" y="2211"/>
                    </a:lnTo>
                    <a:lnTo>
                      <a:pt x="2160" y="2254"/>
                    </a:lnTo>
                    <a:lnTo>
                      <a:pt x="2132" y="2298"/>
                    </a:lnTo>
                    <a:lnTo>
                      <a:pt x="2105" y="2341"/>
                    </a:lnTo>
                    <a:lnTo>
                      <a:pt x="2081" y="2385"/>
                    </a:lnTo>
                    <a:lnTo>
                      <a:pt x="2059" y="2428"/>
                    </a:lnTo>
                    <a:lnTo>
                      <a:pt x="2039" y="2471"/>
                    </a:lnTo>
                    <a:lnTo>
                      <a:pt x="2022" y="2517"/>
                    </a:lnTo>
                    <a:lnTo>
                      <a:pt x="2007" y="2563"/>
                    </a:lnTo>
                    <a:lnTo>
                      <a:pt x="1997" y="2610"/>
                    </a:lnTo>
                    <a:lnTo>
                      <a:pt x="1991" y="2660"/>
                    </a:lnTo>
                    <a:lnTo>
                      <a:pt x="1989" y="2711"/>
                    </a:lnTo>
                    <a:lnTo>
                      <a:pt x="1985" y="2754"/>
                    </a:lnTo>
                    <a:lnTo>
                      <a:pt x="1973" y="2795"/>
                    </a:lnTo>
                    <a:lnTo>
                      <a:pt x="1954" y="2836"/>
                    </a:lnTo>
                    <a:lnTo>
                      <a:pt x="1930" y="2875"/>
                    </a:lnTo>
                    <a:lnTo>
                      <a:pt x="1898" y="2913"/>
                    </a:lnTo>
                    <a:lnTo>
                      <a:pt x="1861" y="2948"/>
                    </a:lnTo>
                    <a:lnTo>
                      <a:pt x="1819" y="2981"/>
                    </a:lnTo>
                    <a:lnTo>
                      <a:pt x="1772" y="3012"/>
                    </a:lnTo>
                    <a:lnTo>
                      <a:pt x="1792" y="3031"/>
                    </a:lnTo>
                    <a:lnTo>
                      <a:pt x="1807" y="3050"/>
                    </a:lnTo>
                    <a:lnTo>
                      <a:pt x="1815" y="3069"/>
                    </a:lnTo>
                    <a:lnTo>
                      <a:pt x="1819" y="3089"/>
                    </a:lnTo>
                    <a:lnTo>
                      <a:pt x="1815" y="3110"/>
                    </a:lnTo>
                    <a:lnTo>
                      <a:pt x="1807" y="3130"/>
                    </a:lnTo>
                    <a:lnTo>
                      <a:pt x="1792" y="3149"/>
                    </a:lnTo>
                    <a:lnTo>
                      <a:pt x="1772" y="3167"/>
                    </a:lnTo>
                    <a:lnTo>
                      <a:pt x="1748" y="3185"/>
                    </a:lnTo>
                    <a:lnTo>
                      <a:pt x="1774" y="3202"/>
                    </a:lnTo>
                    <a:lnTo>
                      <a:pt x="1794" y="3222"/>
                    </a:lnTo>
                    <a:lnTo>
                      <a:pt x="1810" y="3241"/>
                    </a:lnTo>
                    <a:lnTo>
                      <a:pt x="1820" y="3262"/>
                    </a:lnTo>
                    <a:lnTo>
                      <a:pt x="1823" y="3283"/>
                    </a:lnTo>
                    <a:lnTo>
                      <a:pt x="1820" y="3304"/>
                    </a:lnTo>
                    <a:lnTo>
                      <a:pt x="1810" y="3324"/>
                    </a:lnTo>
                    <a:lnTo>
                      <a:pt x="1796" y="3344"/>
                    </a:lnTo>
                    <a:lnTo>
                      <a:pt x="1775" y="3362"/>
                    </a:lnTo>
                    <a:lnTo>
                      <a:pt x="1749" y="3380"/>
                    </a:lnTo>
                    <a:lnTo>
                      <a:pt x="1775" y="3397"/>
                    </a:lnTo>
                    <a:lnTo>
                      <a:pt x="1794" y="3416"/>
                    </a:lnTo>
                    <a:lnTo>
                      <a:pt x="1809" y="3434"/>
                    </a:lnTo>
                    <a:lnTo>
                      <a:pt x="1819" y="3454"/>
                    </a:lnTo>
                    <a:lnTo>
                      <a:pt x="1821" y="3475"/>
                    </a:lnTo>
                    <a:lnTo>
                      <a:pt x="1819" y="3496"/>
                    </a:lnTo>
                    <a:lnTo>
                      <a:pt x="1809" y="3517"/>
                    </a:lnTo>
                    <a:lnTo>
                      <a:pt x="1793" y="3537"/>
                    </a:lnTo>
                    <a:lnTo>
                      <a:pt x="1771" y="3556"/>
                    </a:lnTo>
                    <a:lnTo>
                      <a:pt x="1744" y="3574"/>
                    </a:lnTo>
                    <a:lnTo>
                      <a:pt x="1712" y="3590"/>
                    </a:lnTo>
                    <a:lnTo>
                      <a:pt x="1729" y="3609"/>
                    </a:lnTo>
                    <a:lnTo>
                      <a:pt x="1742" y="3628"/>
                    </a:lnTo>
                    <a:lnTo>
                      <a:pt x="1749" y="3648"/>
                    </a:lnTo>
                    <a:lnTo>
                      <a:pt x="1751" y="3667"/>
                    </a:lnTo>
                    <a:lnTo>
                      <a:pt x="1748" y="3692"/>
                    </a:lnTo>
                    <a:lnTo>
                      <a:pt x="1737" y="3716"/>
                    </a:lnTo>
                    <a:lnTo>
                      <a:pt x="1719" y="3738"/>
                    </a:lnTo>
                    <a:lnTo>
                      <a:pt x="1695" y="3759"/>
                    </a:lnTo>
                    <a:lnTo>
                      <a:pt x="1665" y="3779"/>
                    </a:lnTo>
                    <a:lnTo>
                      <a:pt x="1630" y="3796"/>
                    </a:lnTo>
                    <a:lnTo>
                      <a:pt x="1589" y="3813"/>
                    </a:lnTo>
                    <a:lnTo>
                      <a:pt x="1545" y="3827"/>
                    </a:lnTo>
                    <a:lnTo>
                      <a:pt x="1496" y="3839"/>
                    </a:lnTo>
                    <a:lnTo>
                      <a:pt x="1444" y="3849"/>
                    </a:lnTo>
                    <a:lnTo>
                      <a:pt x="1426" y="3876"/>
                    </a:lnTo>
                    <a:lnTo>
                      <a:pt x="1403" y="3899"/>
                    </a:lnTo>
                    <a:lnTo>
                      <a:pt x="1376" y="3919"/>
                    </a:lnTo>
                    <a:lnTo>
                      <a:pt x="1345" y="3934"/>
                    </a:lnTo>
                    <a:lnTo>
                      <a:pt x="1312" y="3944"/>
                    </a:lnTo>
                    <a:lnTo>
                      <a:pt x="1275" y="3947"/>
                    </a:lnTo>
                    <a:lnTo>
                      <a:pt x="1239" y="3944"/>
                    </a:lnTo>
                    <a:lnTo>
                      <a:pt x="1205" y="3934"/>
                    </a:lnTo>
                    <a:lnTo>
                      <a:pt x="1174" y="3919"/>
                    </a:lnTo>
                    <a:lnTo>
                      <a:pt x="1147" y="3899"/>
                    </a:lnTo>
                    <a:lnTo>
                      <a:pt x="1125" y="3876"/>
                    </a:lnTo>
                    <a:lnTo>
                      <a:pt x="1107" y="3847"/>
                    </a:lnTo>
                    <a:lnTo>
                      <a:pt x="1054" y="3839"/>
                    </a:lnTo>
                    <a:lnTo>
                      <a:pt x="1006" y="3826"/>
                    </a:lnTo>
                    <a:lnTo>
                      <a:pt x="962" y="3813"/>
                    </a:lnTo>
                    <a:lnTo>
                      <a:pt x="922" y="3796"/>
                    </a:lnTo>
                    <a:lnTo>
                      <a:pt x="887" y="3778"/>
                    </a:lnTo>
                    <a:lnTo>
                      <a:pt x="857" y="3759"/>
                    </a:lnTo>
                    <a:lnTo>
                      <a:pt x="834" y="3738"/>
                    </a:lnTo>
                    <a:lnTo>
                      <a:pt x="815" y="3716"/>
                    </a:lnTo>
                    <a:lnTo>
                      <a:pt x="804" y="3692"/>
                    </a:lnTo>
                    <a:lnTo>
                      <a:pt x="801" y="3667"/>
                    </a:lnTo>
                    <a:lnTo>
                      <a:pt x="804" y="3648"/>
                    </a:lnTo>
                    <a:lnTo>
                      <a:pt x="812" y="3628"/>
                    </a:lnTo>
                    <a:lnTo>
                      <a:pt x="825" y="3608"/>
                    </a:lnTo>
                    <a:lnTo>
                      <a:pt x="842" y="3590"/>
                    </a:lnTo>
                    <a:lnTo>
                      <a:pt x="810" y="3573"/>
                    </a:lnTo>
                    <a:lnTo>
                      <a:pt x="785" y="3556"/>
                    </a:lnTo>
                    <a:lnTo>
                      <a:pt x="763" y="3537"/>
                    </a:lnTo>
                    <a:lnTo>
                      <a:pt x="748" y="3517"/>
                    </a:lnTo>
                    <a:lnTo>
                      <a:pt x="738" y="3496"/>
                    </a:lnTo>
                    <a:lnTo>
                      <a:pt x="734" y="3475"/>
                    </a:lnTo>
                    <a:lnTo>
                      <a:pt x="738" y="3454"/>
                    </a:lnTo>
                    <a:lnTo>
                      <a:pt x="747" y="3434"/>
                    </a:lnTo>
                    <a:lnTo>
                      <a:pt x="763" y="3414"/>
                    </a:lnTo>
                    <a:lnTo>
                      <a:pt x="783" y="3396"/>
                    </a:lnTo>
                    <a:lnTo>
                      <a:pt x="809" y="3378"/>
                    </a:lnTo>
                    <a:lnTo>
                      <a:pt x="783" y="3361"/>
                    </a:lnTo>
                    <a:lnTo>
                      <a:pt x="764" y="3342"/>
                    </a:lnTo>
                    <a:lnTo>
                      <a:pt x="749" y="3324"/>
                    </a:lnTo>
                    <a:lnTo>
                      <a:pt x="739" y="3304"/>
                    </a:lnTo>
                    <a:lnTo>
                      <a:pt x="737" y="3283"/>
                    </a:lnTo>
                    <a:lnTo>
                      <a:pt x="739" y="3262"/>
                    </a:lnTo>
                    <a:lnTo>
                      <a:pt x="748" y="3242"/>
                    </a:lnTo>
                    <a:lnTo>
                      <a:pt x="763" y="3223"/>
                    </a:lnTo>
                    <a:lnTo>
                      <a:pt x="782" y="3205"/>
                    </a:lnTo>
                    <a:lnTo>
                      <a:pt x="807" y="3187"/>
                    </a:lnTo>
                    <a:lnTo>
                      <a:pt x="781" y="3170"/>
                    </a:lnTo>
                    <a:lnTo>
                      <a:pt x="760" y="3151"/>
                    </a:lnTo>
                    <a:lnTo>
                      <a:pt x="744" y="3131"/>
                    </a:lnTo>
                    <a:lnTo>
                      <a:pt x="736" y="3110"/>
                    </a:lnTo>
                    <a:lnTo>
                      <a:pt x="732" y="3089"/>
                    </a:lnTo>
                    <a:lnTo>
                      <a:pt x="734" y="3069"/>
                    </a:lnTo>
                    <a:lnTo>
                      <a:pt x="743" y="3051"/>
                    </a:lnTo>
                    <a:lnTo>
                      <a:pt x="756" y="3032"/>
                    </a:lnTo>
                    <a:lnTo>
                      <a:pt x="775" y="3015"/>
                    </a:lnTo>
                    <a:lnTo>
                      <a:pt x="727" y="2984"/>
                    </a:lnTo>
                    <a:lnTo>
                      <a:pt x="685" y="2950"/>
                    </a:lnTo>
                    <a:lnTo>
                      <a:pt x="647" y="2914"/>
                    </a:lnTo>
                    <a:lnTo>
                      <a:pt x="615" y="2877"/>
                    </a:lnTo>
                    <a:lnTo>
                      <a:pt x="589" y="2837"/>
                    </a:lnTo>
                    <a:lnTo>
                      <a:pt x="571" y="2797"/>
                    </a:lnTo>
                    <a:lnTo>
                      <a:pt x="559" y="2754"/>
                    </a:lnTo>
                    <a:lnTo>
                      <a:pt x="555" y="2711"/>
                    </a:lnTo>
                    <a:lnTo>
                      <a:pt x="553" y="2660"/>
                    </a:lnTo>
                    <a:lnTo>
                      <a:pt x="546" y="2610"/>
                    </a:lnTo>
                    <a:lnTo>
                      <a:pt x="535" y="2563"/>
                    </a:lnTo>
                    <a:lnTo>
                      <a:pt x="522" y="2517"/>
                    </a:lnTo>
                    <a:lnTo>
                      <a:pt x="505" y="2471"/>
                    </a:lnTo>
                    <a:lnTo>
                      <a:pt x="485" y="2428"/>
                    </a:lnTo>
                    <a:lnTo>
                      <a:pt x="463" y="2385"/>
                    </a:lnTo>
                    <a:lnTo>
                      <a:pt x="437" y="2341"/>
                    </a:lnTo>
                    <a:lnTo>
                      <a:pt x="411" y="2298"/>
                    </a:lnTo>
                    <a:lnTo>
                      <a:pt x="383" y="2254"/>
                    </a:lnTo>
                    <a:lnTo>
                      <a:pt x="354" y="2211"/>
                    </a:lnTo>
                    <a:lnTo>
                      <a:pt x="324" y="2166"/>
                    </a:lnTo>
                    <a:lnTo>
                      <a:pt x="293" y="2120"/>
                    </a:lnTo>
                    <a:lnTo>
                      <a:pt x="263" y="2073"/>
                    </a:lnTo>
                    <a:lnTo>
                      <a:pt x="232" y="2025"/>
                    </a:lnTo>
                    <a:lnTo>
                      <a:pt x="201" y="1975"/>
                    </a:lnTo>
                    <a:lnTo>
                      <a:pt x="172" y="1922"/>
                    </a:lnTo>
                    <a:lnTo>
                      <a:pt x="143" y="1869"/>
                    </a:lnTo>
                    <a:lnTo>
                      <a:pt x="118" y="1810"/>
                    </a:lnTo>
                    <a:lnTo>
                      <a:pt x="93" y="1751"/>
                    </a:lnTo>
                    <a:lnTo>
                      <a:pt x="70" y="1687"/>
                    </a:lnTo>
                    <a:lnTo>
                      <a:pt x="50" y="1622"/>
                    </a:lnTo>
                    <a:lnTo>
                      <a:pt x="33" y="1551"/>
                    </a:lnTo>
                    <a:lnTo>
                      <a:pt x="19" y="1478"/>
                    </a:lnTo>
                    <a:lnTo>
                      <a:pt x="8" y="1400"/>
                    </a:lnTo>
                    <a:lnTo>
                      <a:pt x="2" y="1316"/>
                    </a:lnTo>
                    <a:lnTo>
                      <a:pt x="0" y="1230"/>
                    </a:lnTo>
                    <a:lnTo>
                      <a:pt x="3" y="1134"/>
                    </a:lnTo>
                    <a:lnTo>
                      <a:pt x="16" y="1040"/>
                    </a:lnTo>
                    <a:lnTo>
                      <a:pt x="34" y="948"/>
                    </a:lnTo>
                    <a:lnTo>
                      <a:pt x="59" y="859"/>
                    </a:lnTo>
                    <a:lnTo>
                      <a:pt x="91" y="772"/>
                    </a:lnTo>
                    <a:lnTo>
                      <a:pt x="130" y="689"/>
                    </a:lnTo>
                    <a:lnTo>
                      <a:pt x="174" y="609"/>
                    </a:lnTo>
                    <a:lnTo>
                      <a:pt x="223" y="532"/>
                    </a:lnTo>
                    <a:lnTo>
                      <a:pt x="280" y="460"/>
                    </a:lnTo>
                    <a:lnTo>
                      <a:pt x="340" y="392"/>
                    </a:lnTo>
                    <a:lnTo>
                      <a:pt x="406" y="329"/>
                    </a:lnTo>
                    <a:lnTo>
                      <a:pt x="476" y="271"/>
                    </a:lnTo>
                    <a:lnTo>
                      <a:pt x="551" y="216"/>
                    </a:lnTo>
                    <a:lnTo>
                      <a:pt x="630" y="168"/>
                    </a:lnTo>
                    <a:lnTo>
                      <a:pt x="712" y="125"/>
                    </a:lnTo>
                    <a:lnTo>
                      <a:pt x="798" y="88"/>
                    </a:lnTo>
                    <a:lnTo>
                      <a:pt x="888" y="57"/>
                    </a:lnTo>
                    <a:lnTo>
                      <a:pt x="980" y="32"/>
                    </a:lnTo>
                    <a:lnTo>
                      <a:pt x="1075" y="15"/>
                    </a:lnTo>
                    <a:lnTo>
                      <a:pt x="1172" y="4"/>
                    </a:lnTo>
                    <a:lnTo>
                      <a:pt x="127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719913" y="2784770"/>
              <a:ext cx="28644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3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a꽃가람" panose="02020600000000000000" pitchFamily="18" charset="-127"/>
                  <a:ea typeface="a꽃가람" panose="02020600000000000000" pitchFamily="18" charset="-127"/>
                </a:rPr>
                <a:t>plan</a:t>
              </a:r>
              <a:endParaRPr lang="ko-KR" altLang="en-US" sz="4400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50987" y="3444177"/>
              <a:ext cx="13131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spc="-3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a꽃가람" panose="02020600000000000000" pitchFamily="18" charset="-127"/>
                  <a:ea typeface="a꽃가람" panose="02020600000000000000" pitchFamily="18" charset="-127"/>
                </a:rPr>
                <a:t>구현계획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6854" y="1799612"/>
            <a:ext cx="3045990" cy="130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1. 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관광지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 </a:t>
            </a:r>
          </a:p>
          <a:p>
            <a:pPr lvl="0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   -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위치 정보 서비스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        (Geolocation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 객체 이용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26402" y="1664982"/>
            <a:ext cx="3196682" cy="1749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2. 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맛집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lvl="0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-target 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속성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 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지정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lvl="0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-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윈도우 설정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lvl="0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(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현재 윈도우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/ </a:t>
            </a:r>
            <a:r>
              <a:rPr lang="ko-KR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부모 윈도우</a:t>
            </a:r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8464" y="4436558"/>
            <a:ext cx="3192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3. 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교통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algn="just" fontAlgn="base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-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입력양식의 그룹화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algn="just" fontAlgn="base"/>
            <a:r>
              <a:rPr lang="en-US" altLang="ko-KR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(</a:t>
            </a:r>
            <a:r>
              <a:rPr lang="ko-KR" altLang="en-US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그룹화 위한</a:t>
            </a:r>
            <a:r>
              <a:rPr lang="en-US" altLang="ko-KR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&lt;</a:t>
            </a:r>
            <a:r>
              <a:rPr lang="en-US" altLang="ko-KR" kern="0" dirty="0" err="1">
                <a:latin typeface="a꽃가람" panose="02020600000000000000" pitchFamily="18" charset="-127"/>
                <a:ea typeface="a꽃가람" panose="02020600000000000000" pitchFamily="18" charset="-127"/>
              </a:rPr>
              <a:t>fieldset</a:t>
            </a:r>
            <a:r>
              <a:rPr lang="en-US" altLang="ko-KR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&gt;, </a:t>
            </a:r>
          </a:p>
          <a:p>
            <a:pPr algn="just" fontAlgn="base"/>
            <a:r>
              <a:rPr lang="en-US" altLang="ko-KR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&lt;legend&gt; </a:t>
            </a:r>
            <a:r>
              <a:rPr lang="ko-KR" altLang="en-US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사용</a:t>
            </a:r>
            <a:r>
              <a:rPr lang="en-US" altLang="ko-KR" kern="0" dirty="0">
                <a:latin typeface="a꽃가람" panose="02020600000000000000" pitchFamily="18" charset="-127"/>
                <a:ea typeface="a꽃가람" panose="02020600000000000000" pitchFamily="18" charset="-127"/>
              </a:rPr>
              <a:t>)</a:t>
            </a:r>
            <a:endParaRPr lang="ko-KR" altLang="en-US" kern="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63911" y="4467282"/>
            <a:ext cx="31149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4. 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숙소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algn="just" fontAlgn="base"/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-&lt;input&gt;</a:t>
            </a:r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태그로 개인의 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algn="just" fontAlgn="base"/>
            <a:r>
              <a: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rPr>
              <a:t>취향 입력 받음</a:t>
            </a:r>
            <a:endParaRPr lang="en-US" altLang="ko-KR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/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1805AB-4C27-48FF-AAE2-3EC66EC606C1}"/>
              </a:ext>
            </a:extLst>
          </p:cNvPr>
          <p:cNvSpPr/>
          <p:nvPr/>
        </p:nvSpPr>
        <p:spPr>
          <a:xfrm>
            <a:off x="197494" y="293309"/>
            <a:ext cx="219360" cy="9297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3D971-CC79-4757-8F4F-1DA750F7928B}"/>
              </a:ext>
            </a:extLst>
          </p:cNvPr>
          <p:cNvSpPr txBox="1"/>
          <p:nvPr/>
        </p:nvSpPr>
        <p:spPr>
          <a:xfrm>
            <a:off x="660784" y="367002"/>
            <a:ext cx="22060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150" dirty="0">
                <a:latin typeface="a꽃가람" panose="02020600000000000000" pitchFamily="18" charset="-127"/>
                <a:ea typeface="a꽃가람" panose="02020600000000000000" pitchFamily="18" charset="-127"/>
              </a:rPr>
              <a:t>구현계획</a:t>
            </a:r>
            <a:endParaRPr lang="ko-KR" altLang="en-US" sz="5000" spc="-150" dirty="0">
              <a:solidFill>
                <a:schemeClr val="tx1">
                  <a:lumMod val="85000"/>
                  <a:lumOff val="15000"/>
                </a:schemeClr>
              </a:solidFill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pic>
        <p:nvPicPr>
          <p:cNvPr id="5" name="그래픽 4" descr="열대 장면">
            <a:extLst>
              <a:ext uri="{FF2B5EF4-FFF2-40B4-BE49-F238E27FC236}">
                <a16:creationId xmlns:a16="http://schemas.microsoft.com/office/drawing/2014/main" id="{D8A31C81-CBA1-4E63-A870-CFFF0BAE8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129" y="2392766"/>
            <a:ext cx="914400" cy="914400"/>
          </a:xfrm>
          <a:prstGeom prst="rect">
            <a:avLst/>
          </a:prstGeom>
        </p:spPr>
      </p:pic>
      <p:pic>
        <p:nvPicPr>
          <p:cNvPr id="9" name="그래픽 8" descr="비행기">
            <a:extLst>
              <a:ext uri="{FF2B5EF4-FFF2-40B4-BE49-F238E27FC236}">
                <a16:creationId xmlns:a16="http://schemas.microsoft.com/office/drawing/2014/main" id="{406D37F6-1CC6-4C2D-A800-0800F7501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2977" y="4707814"/>
            <a:ext cx="914400" cy="914400"/>
          </a:xfrm>
          <a:prstGeom prst="rect">
            <a:avLst/>
          </a:prstGeom>
        </p:spPr>
      </p:pic>
      <p:grpSp>
        <p:nvGrpSpPr>
          <p:cNvPr id="14" name="그래픽 10" descr="테이블 차림">
            <a:extLst>
              <a:ext uri="{FF2B5EF4-FFF2-40B4-BE49-F238E27FC236}">
                <a16:creationId xmlns:a16="http://schemas.microsoft.com/office/drawing/2014/main" id="{B2C938DF-2386-427E-A077-790B09998550}"/>
              </a:ext>
            </a:extLst>
          </p:cNvPr>
          <p:cNvGrpSpPr/>
          <p:nvPr/>
        </p:nvGrpSpPr>
        <p:grpSpPr>
          <a:xfrm>
            <a:off x="7002927" y="2311014"/>
            <a:ext cx="914400" cy="914400"/>
            <a:chOff x="6974101" y="4341743"/>
            <a:chExt cx="914400" cy="914400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97FEE84-94B4-4167-896F-1CCCF969731E}"/>
                </a:ext>
              </a:extLst>
            </p:cNvPr>
            <p:cNvSpPr/>
            <p:nvPr/>
          </p:nvSpPr>
          <p:spPr>
            <a:xfrm>
              <a:off x="7758198" y="4624825"/>
              <a:ext cx="103346" cy="391838"/>
            </a:xfrm>
            <a:custGeom>
              <a:avLst/>
              <a:gdLst>
                <a:gd name="connsiteX0" fmla="*/ 51435 w 103346"/>
                <a:gd name="connsiteY0" fmla="*/ 0 h 391838"/>
                <a:gd name="connsiteX1" fmla="*/ 0 w 103346"/>
                <a:gd name="connsiteY1" fmla="*/ 95250 h 391838"/>
                <a:gd name="connsiteX2" fmla="*/ 21622 w 103346"/>
                <a:gd name="connsiteY2" fmla="*/ 148400 h 391838"/>
                <a:gd name="connsiteX3" fmla="*/ 35623 w 103346"/>
                <a:gd name="connsiteY3" fmla="*/ 167450 h 391838"/>
                <a:gd name="connsiteX4" fmla="*/ 29623 w 103346"/>
                <a:gd name="connsiteY4" fmla="*/ 371189 h 391838"/>
                <a:gd name="connsiteX5" fmla="*/ 53123 w 103346"/>
                <a:gd name="connsiteY5" fmla="*/ 391790 h 391838"/>
                <a:gd name="connsiteX6" fmla="*/ 73723 w 103346"/>
                <a:gd name="connsiteY6" fmla="*/ 371189 h 391838"/>
                <a:gd name="connsiteX7" fmla="*/ 67723 w 103346"/>
                <a:gd name="connsiteY7" fmla="*/ 167450 h 391838"/>
                <a:gd name="connsiteX8" fmla="*/ 81820 w 103346"/>
                <a:gd name="connsiteY8" fmla="*/ 148400 h 391838"/>
                <a:gd name="connsiteX9" fmla="*/ 103346 w 103346"/>
                <a:gd name="connsiteY9" fmla="*/ 95250 h 391838"/>
                <a:gd name="connsiteX10" fmla="*/ 51435 w 103346"/>
                <a:gd name="connsiteY10" fmla="*/ 0 h 3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346" h="391838">
                  <a:moveTo>
                    <a:pt x="51435" y="0"/>
                  </a:moveTo>
                  <a:cubicBezTo>
                    <a:pt x="22860" y="0"/>
                    <a:pt x="0" y="51911"/>
                    <a:pt x="0" y="95250"/>
                  </a:cubicBezTo>
                  <a:cubicBezTo>
                    <a:pt x="0" y="121634"/>
                    <a:pt x="8573" y="139065"/>
                    <a:pt x="21622" y="148400"/>
                  </a:cubicBezTo>
                  <a:cubicBezTo>
                    <a:pt x="28536" y="152744"/>
                    <a:pt x="33541" y="159553"/>
                    <a:pt x="35623" y="167450"/>
                  </a:cubicBezTo>
                  <a:lnTo>
                    <a:pt x="29623" y="371189"/>
                  </a:lnTo>
                  <a:cubicBezTo>
                    <a:pt x="30424" y="383367"/>
                    <a:pt x="40945" y="392590"/>
                    <a:pt x="53123" y="391790"/>
                  </a:cubicBezTo>
                  <a:cubicBezTo>
                    <a:pt x="64185" y="391062"/>
                    <a:pt x="72996" y="382252"/>
                    <a:pt x="73723" y="371189"/>
                  </a:cubicBezTo>
                  <a:lnTo>
                    <a:pt x="67723" y="167450"/>
                  </a:lnTo>
                  <a:cubicBezTo>
                    <a:pt x="69829" y="159538"/>
                    <a:pt x="74869" y="152726"/>
                    <a:pt x="81820" y="148400"/>
                  </a:cubicBezTo>
                  <a:cubicBezTo>
                    <a:pt x="94774" y="138875"/>
                    <a:pt x="103346" y="121634"/>
                    <a:pt x="103346" y="95250"/>
                  </a:cubicBezTo>
                  <a:cubicBezTo>
                    <a:pt x="102775" y="51911"/>
                    <a:pt x="79915" y="0"/>
                    <a:pt x="514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F62A483-EDCF-4761-89E6-62EB9A022531}"/>
                </a:ext>
              </a:extLst>
            </p:cNvPr>
            <p:cNvSpPr/>
            <p:nvPr/>
          </p:nvSpPr>
          <p:spPr>
            <a:xfrm>
              <a:off x="7017439" y="4624825"/>
              <a:ext cx="103822" cy="393192"/>
            </a:xfrm>
            <a:custGeom>
              <a:avLst/>
              <a:gdLst>
                <a:gd name="connsiteX0" fmla="*/ 92297 w 103822"/>
                <a:gd name="connsiteY0" fmla="*/ 0 h 393192"/>
                <a:gd name="connsiteX1" fmla="*/ 82772 w 103822"/>
                <a:gd name="connsiteY1" fmla="*/ 0 h 393192"/>
                <a:gd name="connsiteX2" fmla="*/ 82772 w 103822"/>
                <a:gd name="connsiteY2" fmla="*/ 104775 h 393192"/>
                <a:gd name="connsiteX3" fmla="*/ 77248 w 103822"/>
                <a:gd name="connsiteY3" fmla="*/ 110300 h 393192"/>
                <a:gd name="connsiteX4" fmla="*/ 71723 w 103822"/>
                <a:gd name="connsiteY4" fmla="*/ 104775 h 393192"/>
                <a:gd name="connsiteX5" fmla="*/ 71723 w 103822"/>
                <a:gd name="connsiteY5" fmla="*/ 0 h 393192"/>
                <a:gd name="connsiteX6" fmla="*/ 57340 w 103822"/>
                <a:gd name="connsiteY6" fmla="*/ 0 h 393192"/>
                <a:gd name="connsiteX7" fmla="*/ 57340 w 103822"/>
                <a:gd name="connsiteY7" fmla="*/ 104775 h 393192"/>
                <a:gd name="connsiteX8" fmla="*/ 51816 w 103822"/>
                <a:gd name="connsiteY8" fmla="*/ 110300 h 393192"/>
                <a:gd name="connsiteX9" fmla="*/ 46291 w 103822"/>
                <a:gd name="connsiteY9" fmla="*/ 104775 h 393192"/>
                <a:gd name="connsiteX10" fmla="*/ 46291 w 103822"/>
                <a:gd name="connsiteY10" fmla="*/ 0 h 393192"/>
                <a:gd name="connsiteX11" fmla="*/ 31623 w 103822"/>
                <a:gd name="connsiteY11" fmla="*/ 0 h 393192"/>
                <a:gd name="connsiteX12" fmla="*/ 31623 w 103822"/>
                <a:gd name="connsiteY12" fmla="*/ 104775 h 393192"/>
                <a:gd name="connsiteX13" fmla="*/ 26098 w 103822"/>
                <a:gd name="connsiteY13" fmla="*/ 110300 h 393192"/>
                <a:gd name="connsiteX14" fmla="*/ 20574 w 103822"/>
                <a:gd name="connsiteY14" fmla="*/ 104775 h 393192"/>
                <a:gd name="connsiteX15" fmla="*/ 20574 w 103822"/>
                <a:gd name="connsiteY15" fmla="*/ 0 h 393192"/>
                <a:gd name="connsiteX16" fmla="*/ 11049 w 103822"/>
                <a:gd name="connsiteY16" fmla="*/ 0 h 393192"/>
                <a:gd name="connsiteX17" fmla="*/ 0 w 103822"/>
                <a:gd name="connsiteY17" fmla="*/ 95250 h 393192"/>
                <a:gd name="connsiteX18" fmla="*/ 21526 w 103822"/>
                <a:gd name="connsiteY18" fmla="*/ 148495 h 393192"/>
                <a:gd name="connsiteX19" fmla="*/ 35623 w 103822"/>
                <a:gd name="connsiteY19" fmla="*/ 167545 h 393192"/>
                <a:gd name="connsiteX20" fmla="*/ 30004 w 103822"/>
                <a:gd name="connsiteY20" fmla="*/ 371094 h 393192"/>
                <a:gd name="connsiteX21" fmla="*/ 52102 w 103822"/>
                <a:gd name="connsiteY21" fmla="*/ 393192 h 393192"/>
                <a:gd name="connsiteX22" fmla="*/ 74200 w 103822"/>
                <a:gd name="connsiteY22" fmla="*/ 371094 h 393192"/>
                <a:gd name="connsiteX23" fmla="*/ 68199 w 103822"/>
                <a:gd name="connsiteY23" fmla="*/ 167164 h 393192"/>
                <a:gd name="connsiteX24" fmla="*/ 82201 w 103822"/>
                <a:gd name="connsiteY24" fmla="*/ 148114 h 393192"/>
                <a:gd name="connsiteX25" fmla="*/ 103823 w 103822"/>
                <a:gd name="connsiteY25" fmla="*/ 94869 h 393192"/>
                <a:gd name="connsiteX26" fmla="*/ 92297 w 103822"/>
                <a:gd name="connsiteY26" fmla="*/ 0 h 39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822" h="393192">
                  <a:moveTo>
                    <a:pt x="92297" y="0"/>
                  </a:moveTo>
                  <a:lnTo>
                    <a:pt x="82772" y="0"/>
                  </a:lnTo>
                  <a:lnTo>
                    <a:pt x="82772" y="104775"/>
                  </a:lnTo>
                  <a:cubicBezTo>
                    <a:pt x="82772" y="107826"/>
                    <a:pt x="80299" y="110300"/>
                    <a:pt x="77248" y="110300"/>
                  </a:cubicBezTo>
                  <a:cubicBezTo>
                    <a:pt x="74197" y="110300"/>
                    <a:pt x="71723" y="107826"/>
                    <a:pt x="71723" y="104775"/>
                  </a:cubicBezTo>
                  <a:lnTo>
                    <a:pt x="71723" y="0"/>
                  </a:lnTo>
                  <a:lnTo>
                    <a:pt x="57340" y="0"/>
                  </a:lnTo>
                  <a:lnTo>
                    <a:pt x="57340" y="104775"/>
                  </a:lnTo>
                  <a:cubicBezTo>
                    <a:pt x="57340" y="107826"/>
                    <a:pt x="54867" y="110300"/>
                    <a:pt x="51816" y="110300"/>
                  </a:cubicBezTo>
                  <a:cubicBezTo>
                    <a:pt x="48765" y="110300"/>
                    <a:pt x="46291" y="107826"/>
                    <a:pt x="46291" y="104775"/>
                  </a:cubicBezTo>
                  <a:lnTo>
                    <a:pt x="46291" y="0"/>
                  </a:lnTo>
                  <a:lnTo>
                    <a:pt x="31623" y="0"/>
                  </a:lnTo>
                  <a:lnTo>
                    <a:pt x="31623" y="104775"/>
                  </a:lnTo>
                  <a:cubicBezTo>
                    <a:pt x="31623" y="107826"/>
                    <a:pt x="29150" y="110300"/>
                    <a:pt x="26098" y="110300"/>
                  </a:cubicBezTo>
                  <a:cubicBezTo>
                    <a:pt x="23047" y="110300"/>
                    <a:pt x="20574" y="107826"/>
                    <a:pt x="20574" y="104775"/>
                  </a:cubicBezTo>
                  <a:lnTo>
                    <a:pt x="20574" y="0"/>
                  </a:lnTo>
                  <a:lnTo>
                    <a:pt x="11049" y="0"/>
                  </a:lnTo>
                  <a:cubicBezTo>
                    <a:pt x="4544" y="31359"/>
                    <a:pt x="846" y="63235"/>
                    <a:pt x="0" y="95250"/>
                  </a:cubicBezTo>
                  <a:cubicBezTo>
                    <a:pt x="0" y="121730"/>
                    <a:pt x="8572" y="139160"/>
                    <a:pt x="21526" y="148495"/>
                  </a:cubicBezTo>
                  <a:cubicBezTo>
                    <a:pt x="28457" y="152843"/>
                    <a:pt x="33491" y="159646"/>
                    <a:pt x="35623" y="167545"/>
                  </a:cubicBezTo>
                  <a:lnTo>
                    <a:pt x="30004" y="371094"/>
                  </a:lnTo>
                  <a:cubicBezTo>
                    <a:pt x="30004" y="383298"/>
                    <a:pt x="39897" y="393192"/>
                    <a:pt x="52102" y="393192"/>
                  </a:cubicBezTo>
                  <a:cubicBezTo>
                    <a:pt x="64306" y="393192"/>
                    <a:pt x="74200" y="383298"/>
                    <a:pt x="74200" y="371094"/>
                  </a:cubicBezTo>
                  <a:lnTo>
                    <a:pt x="68199" y="167164"/>
                  </a:lnTo>
                  <a:cubicBezTo>
                    <a:pt x="70308" y="159280"/>
                    <a:pt x="75307" y="152479"/>
                    <a:pt x="82201" y="148114"/>
                  </a:cubicBezTo>
                  <a:cubicBezTo>
                    <a:pt x="95250" y="138589"/>
                    <a:pt x="103823" y="121349"/>
                    <a:pt x="103823" y="94869"/>
                  </a:cubicBezTo>
                  <a:cubicBezTo>
                    <a:pt x="102340" y="63004"/>
                    <a:pt x="98489" y="31293"/>
                    <a:pt x="9229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3101B8-D315-4416-BA9C-F0C8B52472F3}"/>
                </a:ext>
              </a:extLst>
            </p:cNvPr>
            <p:cNvSpPr/>
            <p:nvPr/>
          </p:nvSpPr>
          <p:spPr>
            <a:xfrm>
              <a:off x="7674188" y="4570342"/>
              <a:ext cx="64389" cy="446140"/>
            </a:xfrm>
            <a:custGeom>
              <a:avLst/>
              <a:gdLst>
                <a:gd name="connsiteX0" fmla="*/ 58007 w 64389"/>
                <a:gd name="connsiteY0" fmla="*/ 237268 h 446140"/>
                <a:gd name="connsiteX1" fmla="*/ 58007 w 64389"/>
                <a:gd name="connsiteY1" fmla="*/ 16764 h 446140"/>
                <a:gd name="connsiteX2" fmla="*/ 41818 w 64389"/>
                <a:gd name="connsiteY2" fmla="*/ 2 h 446140"/>
                <a:gd name="connsiteX3" fmla="*/ 41434 w 64389"/>
                <a:gd name="connsiteY3" fmla="*/ 0 h 446140"/>
                <a:gd name="connsiteX4" fmla="*/ 8192 w 64389"/>
                <a:gd name="connsiteY4" fmla="*/ 81344 h 446140"/>
                <a:gd name="connsiteX5" fmla="*/ 0 w 64389"/>
                <a:gd name="connsiteY5" fmla="*/ 223933 h 446140"/>
                <a:gd name="connsiteX6" fmla="*/ 23336 w 64389"/>
                <a:gd name="connsiteY6" fmla="*/ 239364 h 446140"/>
                <a:gd name="connsiteX7" fmla="*/ 14954 w 64389"/>
                <a:gd name="connsiteY7" fmla="*/ 422910 h 446140"/>
                <a:gd name="connsiteX8" fmla="*/ 41207 w 64389"/>
                <a:gd name="connsiteY8" fmla="*/ 446092 h 446140"/>
                <a:gd name="connsiteX9" fmla="*/ 64389 w 64389"/>
                <a:gd name="connsiteY9" fmla="*/ 422910 h 44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389" h="446140">
                  <a:moveTo>
                    <a:pt x="58007" y="237268"/>
                  </a:moveTo>
                  <a:lnTo>
                    <a:pt x="58007" y="16764"/>
                  </a:lnTo>
                  <a:cubicBezTo>
                    <a:pt x="58165" y="7665"/>
                    <a:pt x="50917" y="160"/>
                    <a:pt x="41818" y="2"/>
                  </a:cubicBezTo>
                  <a:cubicBezTo>
                    <a:pt x="41690" y="0"/>
                    <a:pt x="41561" y="-1"/>
                    <a:pt x="41434" y="0"/>
                  </a:cubicBezTo>
                  <a:cubicBezTo>
                    <a:pt x="41434" y="0"/>
                    <a:pt x="12859" y="1048"/>
                    <a:pt x="8192" y="81344"/>
                  </a:cubicBezTo>
                  <a:lnTo>
                    <a:pt x="0" y="223933"/>
                  </a:lnTo>
                  <a:cubicBezTo>
                    <a:pt x="0" y="231172"/>
                    <a:pt x="16954" y="236982"/>
                    <a:pt x="23336" y="239364"/>
                  </a:cubicBezTo>
                  <a:lnTo>
                    <a:pt x="14954" y="422910"/>
                  </a:lnTo>
                  <a:cubicBezTo>
                    <a:pt x="15802" y="436562"/>
                    <a:pt x="27556" y="446940"/>
                    <a:pt x="41207" y="446092"/>
                  </a:cubicBezTo>
                  <a:cubicBezTo>
                    <a:pt x="53675" y="445318"/>
                    <a:pt x="63615" y="435379"/>
                    <a:pt x="64389" y="422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537959A-9BBD-4C43-8814-464634AF2209}"/>
                </a:ext>
              </a:extLst>
            </p:cNvPr>
            <p:cNvSpPr/>
            <p:nvPr/>
          </p:nvSpPr>
          <p:spPr>
            <a:xfrm>
              <a:off x="7136026" y="4532243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257175 w 514350"/>
                <a:gd name="connsiteY5" fmla="*/ 457200 h 514350"/>
                <a:gd name="connsiteX6" fmla="*/ 57150 w 514350"/>
                <a:gd name="connsiteY6" fmla="*/ 257175 h 514350"/>
                <a:gd name="connsiteX7" fmla="*/ 257175 w 514350"/>
                <a:gd name="connsiteY7" fmla="*/ 57150 h 514350"/>
                <a:gd name="connsiteX8" fmla="*/ 457200 w 514350"/>
                <a:gd name="connsiteY8" fmla="*/ 257175 h 514350"/>
                <a:gd name="connsiteX9" fmla="*/ 257175 w 514350"/>
                <a:gd name="connsiteY9" fmla="*/ 45720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41" y="0"/>
                    <a:pt x="0" y="115141"/>
                    <a:pt x="0" y="257175"/>
                  </a:cubicBezTo>
                  <a:cubicBezTo>
                    <a:pt x="0" y="399209"/>
                    <a:pt x="115141" y="514350"/>
                    <a:pt x="257175" y="514350"/>
                  </a:cubicBezTo>
                  <a:cubicBezTo>
                    <a:pt x="399209" y="514350"/>
                    <a:pt x="514350" y="399209"/>
                    <a:pt x="514350" y="257175"/>
                  </a:cubicBezTo>
                  <a:cubicBezTo>
                    <a:pt x="514350" y="115141"/>
                    <a:pt x="399209" y="0"/>
                    <a:pt x="257175" y="0"/>
                  </a:cubicBezTo>
                  <a:close/>
                  <a:moveTo>
                    <a:pt x="257175" y="457200"/>
                  </a:moveTo>
                  <a:cubicBezTo>
                    <a:pt x="146704" y="457200"/>
                    <a:pt x="57150" y="367646"/>
                    <a:pt x="57150" y="257175"/>
                  </a:cubicBezTo>
                  <a:cubicBezTo>
                    <a:pt x="57150" y="146704"/>
                    <a:pt x="146704" y="57150"/>
                    <a:pt x="257175" y="57150"/>
                  </a:cubicBezTo>
                  <a:cubicBezTo>
                    <a:pt x="367646" y="57150"/>
                    <a:pt x="457200" y="146704"/>
                    <a:pt x="457200" y="257175"/>
                  </a:cubicBezTo>
                  <a:cubicBezTo>
                    <a:pt x="457200" y="367646"/>
                    <a:pt x="367646" y="457200"/>
                    <a:pt x="257175" y="457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DC2ED0B-DA64-4D5E-9F0A-AB17E88DE8E9}"/>
                </a:ext>
              </a:extLst>
            </p:cNvPr>
            <p:cNvSpPr/>
            <p:nvPr/>
          </p:nvSpPr>
          <p:spPr>
            <a:xfrm>
              <a:off x="7221751" y="4617968"/>
              <a:ext cx="342900" cy="342900"/>
            </a:xfrm>
            <a:custGeom>
              <a:avLst/>
              <a:gdLst>
                <a:gd name="connsiteX0" fmla="*/ 342900 w 342900"/>
                <a:gd name="connsiteY0" fmla="*/ 171450 h 342900"/>
                <a:gd name="connsiteX1" fmla="*/ 171450 w 342900"/>
                <a:gd name="connsiteY1" fmla="*/ 342900 h 342900"/>
                <a:gd name="connsiteX2" fmla="*/ 0 w 342900"/>
                <a:gd name="connsiteY2" fmla="*/ 171450 h 342900"/>
                <a:gd name="connsiteX3" fmla="*/ 171450 w 342900"/>
                <a:gd name="connsiteY3" fmla="*/ 0 h 342900"/>
                <a:gd name="connsiteX4" fmla="*/ 342900 w 342900"/>
                <a:gd name="connsiteY4" fmla="*/ 1714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42900">
                  <a:moveTo>
                    <a:pt x="342900" y="171450"/>
                  </a:moveTo>
                  <a:cubicBezTo>
                    <a:pt x="342900" y="266139"/>
                    <a:pt x="266139" y="342900"/>
                    <a:pt x="171450" y="342900"/>
                  </a:cubicBezTo>
                  <a:cubicBezTo>
                    <a:pt x="76761" y="342900"/>
                    <a:pt x="0" y="266139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ubicBezTo>
                    <a:pt x="266139" y="0"/>
                    <a:pt x="342900" y="76761"/>
                    <a:pt x="342900" y="1714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9" name="그래픽 28" descr="주택">
            <a:extLst>
              <a:ext uri="{FF2B5EF4-FFF2-40B4-BE49-F238E27FC236}">
                <a16:creationId xmlns:a16="http://schemas.microsoft.com/office/drawing/2014/main" id="{01AE6B0D-6F1C-4CF8-A42F-EEE6DA4E8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0400" y="4704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EAD062-BEAF-42B8-BFED-2DB977A2BE46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874540" y="1243582"/>
            <a:ext cx="0" cy="36908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3FA7FE-56B2-427C-AA9E-DEA1E6023FAE}"/>
              </a:ext>
            </a:extLst>
          </p:cNvPr>
          <p:cNvSpPr txBox="1"/>
          <p:nvPr/>
        </p:nvSpPr>
        <p:spPr>
          <a:xfrm>
            <a:off x="2915474" y="419850"/>
            <a:ext cx="71962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“</a:t>
            </a:r>
            <a:r>
              <a:rPr lang="ko-KR" altLang="en-US" sz="5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제주로 </a:t>
            </a:r>
            <a:r>
              <a:rPr lang="ko-KR" altLang="en-US" sz="5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혼저옵서예</a:t>
            </a:r>
            <a:r>
              <a:rPr lang="en-US" altLang="ko-KR" sz="5000" spc="-150">
                <a:solidFill>
                  <a:schemeClr val="tx1">
                    <a:lumMod val="85000"/>
                    <a:lumOff val="15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”</a:t>
            </a:r>
            <a:endParaRPr lang="ko-KR" altLang="en-US" sz="5000" spc="-150" dirty="0">
              <a:solidFill>
                <a:schemeClr val="tx1">
                  <a:lumMod val="85000"/>
                  <a:lumOff val="15000"/>
                </a:schemeClr>
              </a:solidFill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888-E688-48AA-90AA-9C121120A53B}"/>
              </a:ext>
            </a:extLst>
          </p:cNvPr>
          <p:cNvSpPr txBox="1"/>
          <p:nvPr/>
        </p:nvSpPr>
        <p:spPr>
          <a:xfrm>
            <a:off x="4231338" y="5109832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KT&amp;G 상상제목 B" panose="02000300000000000000" pitchFamily="2" charset="-127"/>
                <a:ea typeface="KT&amp;G 상상제목 B" panose="02000300000000000000" pitchFamily="2" charset="-127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신뢰와 협력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847EF2-5F82-44B2-9784-0A35E958E202}"/>
              </a:ext>
            </a:extLst>
          </p:cNvPr>
          <p:cNvGrpSpPr/>
          <p:nvPr/>
        </p:nvGrpSpPr>
        <p:grpSpPr>
          <a:xfrm>
            <a:off x="1815008" y="1819912"/>
            <a:ext cx="2286000" cy="2063750"/>
            <a:chOff x="1757133" y="1877787"/>
            <a:chExt cx="2286000" cy="206375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338151-9F3A-4F97-8F12-09C4AACEEABC}"/>
                </a:ext>
              </a:extLst>
            </p:cNvPr>
            <p:cNvGrpSpPr/>
            <p:nvPr/>
          </p:nvGrpSpPr>
          <p:grpSpPr>
            <a:xfrm>
              <a:off x="1757133" y="1877787"/>
              <a:ext cx="2286000" cy="2063750"/>
              <a:chOff x="1092200" y="1466850"/>
              <a:chExt cx="2286000" cy="2063750"/>
            </a:xfrm>
          </p:grpSpPr>
          <p:sp>
            <p:nvSpPr>
              <p:cNvPr id="56" name="모서리가 둥근 직사각형 6">
                <a:extLst>
                  <a:ext uri="{FF2B5EF4-FFF2-40B4-BE49-F238E27FC236}">
                    <a16:creationId xmlns:a16="http://schemas.microsoft.com/office/drawing/2014/main" id="{20F21627-8914-423E-AEEB-2A9A959ED66C}"/>
                  </a:ext>
                </a:extLst>
              </p:cNvPr>
              <p:cNvSpPr/>
              <p:nvPr/>
            </p:nvSpPr>
            <p:spPr>
              <a:xfrm>
                <a:off x="1092200" y="1466850"/>
                <a:ext cx="2286000" cy="20637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꽃가람" panose="02020600000000000000" pitchFamily="18" charset="-127"/>
                  <a:ea typeface="a꽃가람" panose="02020600000000000000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2C2377C-9225-4FC9-ABA1-B7F66894F64C}"/>
                  </a:ext>
                </a:extLst>
              </p:cNvPr>
              <p:cNvCxnSpPr/>
              <p:nvPr/>
            </p:nvCxnSpPr>
            <p:spPr>
              <a:xfrm>
                <a:off x="1257300" y="2990850"/>
                <a:ext cx="1955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45F9B2-1959-40B9-9E07-980A31803259}"/>
                </a:ext>
              </a:extLst>
            </p:cNvPr>
            <p:cNvSpPr txBox="1"/>
            <p:nvPr/>
          </p:nvSpPr>
          <p:spPr>
            <a:xfrm>
              <a:off x="2109695" y="2962803"/>
              <a:ext cx="15808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모든 것을 한번에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!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95F1D-045C-4B88-93E3-29D9F95697A6}"/>
              </a:ext>
            </a:extLst>
          </p:cNvPr>
          <p:cNvGrpSpPr/>
          <p:nvPr/>
        </p:nvGrpSpPr>
        <p:grpSpPr>
          <a:xfrm>
            <a:off x="5345011" y="1815433"/>
            <a:ext cx="2286000" cy="2063750"/>
            <a:chOff x="4316095" y="1877787"/>
            <a:chExt cx="2286000" cy="206375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12E79DA-EA91-4788-AF08-63EE5ACD70FF}"/>
                </a:ext>
              </a:extLst>
            </p:cNvPr>
            <p:cNvGrpSpPr/>
            <p:nvPr/>
          </p:nvGrpSpPr>
          <p:grpSpPr>
            <a:xfrm>
              <a:off x="4316095" y="1877787"/>
              <a:ext cx="2286000" cy="2063750"/>
              <a:chOff x="1092200" y="1466850"/>
              <a:chExt cx="2286000" cy="2063750"/>
            </a:xfrm>
          </p:grpSpPr>
          <p:sp>
            <p:nvSpPr>
              <p:cNvPr id="52" name="모서리가 둥근 직사각형 11">
                <a:extLst>
                  <a:ext uri="{FF2B5EF4-FFF2-40B4-BE49-F238E27FC236}">
                    <a16:creationId xmlns:a16="http://schemas.microsoft.com/office/drawing/2014/main" id="{A0D1BA09-381E-4882-BFEE-0CD7A6DAC0D3}"/>
                  </a:ext>
                </a:extLst>
              </p:cNvPr>
              <p:cNvSpPr/>
              <p:nvPr/>
            </p:nvSpPr>
            <p:spPr>
              <a:xfrm>
                <a:off x="1092200" y="1466850"/>
                <a:ext cx="2286000" cy="20637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꽃가람" panose="02020600000000000000" pitchFamily="18" charset="-127"/>
                  <a:ea typeface="a꽃가람" panose="02020600000000000000" pitchFamily="18" charset="-127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4574B79-318B-4C9B-A5AB-6D3AB567B378}"/>
                  </a:ext>
                </a:extLst>
              </p:cNvPr>
              <p:cNvCxnSpPr/>
              <p:nvPr/>
            </p:nvCxnSpPr>
            <p:spPr>
              <a:xfrm>
                <a:off x="1257300" y="2990850"/>
                <a:ext cx="1955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F8D2B1-EA4C-4EC6-86D5-14D96B220ECC}"/>
                </a:ext>
              </a:extLst>
            </p:cNvPr>
            <p:cNvSpPr txBox="1"/>
            <p:nvPr/>
          </p:nvSpPr>
          <p:spPr>
            <a:xfrm>
              <a:off x="5325888" y="2962803"/>
              <a:ext cx="266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6E09EE-0067-46EC-8D9A-A67FF97D6153}"/>
              </a:ext>
            </a:extLst>
          </p:cNvPr>
          <p:cNvGrpSpPr/>
          <p:nvPr/>
        </p:nvGrpSpPr>
        <p:grpSpPr>
          <a:xfrm>
            <a:off x="8785758" y="1834190"/>
            <a:ext cx="2286000" cy="2063750"/>
            <a:chOff x="984124" y="2852168"/>
            <a:chExt cx="2286000" cy="2063750"/>
          </a:xfrm>
        </p:grpSpPr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B244B1DB-9EAB-421E-870C-D77DEF62CA6B}"/>
                </a:ext>
              </a:extLst>
            </p:cNvPr>
            <p:cNvSpPr/>
            <p:nvPr/>
          </p:nvSpPr>
          <p:spPr>
            <a:xfrm>
              <a:off x="984124" y="2852168"/>
              <a:ext cx="2286000" cy="20637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6C25F7A-EF86-4FDC-A94C-5F5A80897EDA}"/>
                </a:ext>
              </a:extLst>
            </p:cNvPr>
            <p:cNvCxnSpPr/>
            <p:nvPr/>
          </p:nvCxnSpPr>
          <p:spPr>
            <a:xfrm>
              <a:off x="1275668" y="4341514"/>
              <a:ext cx="1955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DD0691B-AF8A-4365-A02A-967E3E05B706}"/>
              </a:ext>
            </a:extLst>
          </p:cNvPr>
          <p:cNvSpPr txBox="1"/>
          <p:nvPr/>
        </p:nvSpPr>
        <p:spPr>
          <a:xfrm>
            <a:off x="9178249" y="2934342"/>
            <a:ext cx="173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KT&amp;G 상상제목 B" panose="02000300000000000000" pitchFamily="2" charset="-127"/>
                <a:ea typeface="KT&amp;G 상상제목 B" panose="02000300000000000000" pitchFamily="2" charset="-127"/>
              </a:defRPr>
            </a:lvl1pPr>
          </a:lstStyle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개인정보 지킴이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!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2E5A6C-D70F-4D49-BF7F-16A3AC2AC883}"/>
              </a:ext>
            </a:extLst>
          </p:cNvPr>
          <p:cNvGrpSpPr/>
          <p:nvPr/>
        </p:nvGrpSpPr>
        <p:grpSpPr>
          <a:xfrm>
            <a:off x="424540" y="433417"/>
            <a:ext cx="900000" cy="900000"/>
            <a:chOff x="-1516743" y="-152400"/>
            <a:chExt cx="900000" cy="900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2FE44E8-D465-44FA-8286-50A63A8E25AB}"/>
                </a:ext>
              </a:extLst>
            </p:cNvPr>
            <p:cNvSpPr/>
            <p:nvPr/>
          </p:nvSpPr>
          <p:spPr>
            <a:xfrm>
              <a:off x="-1426908" y="-62565"/>
              <a:ext cx="720330" cy="720330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0745A61-0D15-4816-B819-E957EA3AEC55}"/>
                </a:ext>
              </a:extLst>
            </p:cNvPr>
            <p:cNvSpPr/>
            <p:nvPr/>
          </p:nvSpPr>
          <p:spPr>
            <a:xfrm>
              <a:off x="-1516743" y="-152400"/>
              <a:ext cx="900000" cy="90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58C325-1818-47D8-B7A7-D8E789FEDE56}"/>
                </a:ext>
              </a:extLst>
            </p:cNvPr>
            <p:cNvSpPr txBox="1"/>
            <p:nvPr/>
          </p:nvSpPr>
          <p:spPr>
            <a:xfrm>
              <a:off x="-1316972" y="128323"/>
              <a:ext cx="500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이름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4F547F-5570-4084-A78B-1D423666510D}"/>
              </a:ext>
            </a:extLst>
          </p:cNvPr>
          <p:cNvGrpSpPr/>
          <p:nvPr/>
        </p:nvGrpSpPr>
        <p:grpSpPr>
          <a:xfrm>
            <a:off x="424540" y="2511539"/>
            <a:ext cx="900000" cy="900000"/>
            <a:chOff x="254907" y="2802732"/>
            <a:chExt cx="900000" cy="90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FCD2FC6-A4E1-4284-92F4-EE8FF9D20F3D}"/>
                </a:ext>
              </a:extLst>
            </p:cNvPr>
            <p:cNvSpPr/>
            <p:nvPr/>
          </p:nvSpPr>
          <p:spPr>
            <a:xfrm>
              <a:off x="344742" y="2892567"/>
              <a:ext cx="720330" cy="72033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FFDFB39-0983-47CB-B25B-18DADB574D89}"/>
                </a:ext>
              </a:extLst>
            </p:cNvPr>
            <p:cNvSpPr/>
            <p:nvPr/>
          </p:nvSpPr>
          <p:spPr>
            <a:xfrm>
              <a:off x="254907" y="2802732"/>
              <a:ext cx="900000" cy="90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FC088B-461D-420E-873B-481EAD33B3AD}"/>
                </a:ext>
              </a:extLst>
            </p:cNvPr>
            <p:cNvSpPr txBox="1"/>
            <p:nvPr/>
          </p:nvSpPr>
          <p:spPr>
            <a:xfrm>
              <a:off x="442656" y="2960345"/>
              <a:ext cx="524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핵심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가치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EECC7C-5961-4819-80EA-A42796A5969A}"/>
              </a:ext>
            </a:extLst>
          </p:cNvPr>
          <p:cNvGrpSpPr/>
          <p:nvPr/>
        </p:nvGrpSpPr>
        <p:grpSpPr>
          <a:xfrm>
            <a:off x="424540" y="4844568"/>
            <a:ext cx="900000" cy="900000"/>
            <a:chOff x="-1516743" y="-152400"/>
            <a:chExt cx="900000" cy="900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1A3F829-3FC5-4F60-8EDB-009B0ADBDFB6}"/>
                </a:ext>
              </a:extLst>
            </p:cNvPr>
            <p:cNvSpPr/>
            <p:nvPr/>
          </p:nvSpPr>
          <p:spPr>
            <a:xfrm>
              <a:off x="-1426908" y="-62565"/>
              <a:ext cx="720330" cy="720330"/>
            </a:xfrm>
            <a:prstGeom prst="ellips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1119AEE-F987-4F52-8EB3-6BE43E1A502F}"/>
                </a:ext>
              </a:extLst>
            </p:cNvPr>
            <p:cNvSpPr/>
            <p:nvPr/>
          </p:nvSpPr>
          <p:spPr>
            <a:xfrm>
              <a:off x="-1516743" y="-152400"/>
              <a:ext cx="900000" cy="900000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C81051-7314-490E-BE48-539DF8DC26BB}"/>
                </a:ext>
              </a:extLst>
            </p:cNvPr>
            <p:cNvSpPr txBox="1"/>
            <p:nvPr/>
          </p:nvSpPr>
          <p:spPr>
            <a:xfrm>
              <a:off x="-1365676" y="33073"/>
              <a:ext cx="55976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KEY</a:t>
              </a:r>
            </a:p>
            <a:p>
              <a:pPr algn="ctr"/>
              <a:r>
                <a:rPr lang="en-US" altLang="ko-KR" sz="1300" dirty="0">
                  <a:solidFill>
                    <a:schemeClr val="bg1">
                      <a:lumMod val="50000"/>
                    </a:schemeClr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WORD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CDEDD2-2A84-49DC-8436-B9CEE0E0A7F2}"/>
              </a:ext>
            </a:extLst>
          </p:cNvPr>
          <p:cNvCxnSpPr/>
          <p:nvPr/>
        </p:nvCxnSpPr>
        <p:spPr>
          <a:xfrm>
            <a:off x="1728105" y="1593634"/>
            <a:ext cx="99628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8FA282-28DB-4211-949C-9E344C9D0AAD}"/>
              </a:ext>
            </a:extLst>
          </p:cNvPr>
          <p:cNvCxnSpPr/>
          <p:nvPr/>
        </p:nvCxnSpPr>
        <p:spPr>
          <a:xfrm>
            <a:off x="1831078" y="4263236"/>
            <a:ext cx="100114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1108739-5AE0-4EFF-A629-3D58621CB7E0}"/>
              </a:ext>
            </a:extLst>
          </p:cNvPr>
          <p:cNvGrpSpPr/>
          <p:nvPr/>
        </p:nvGrpSpPr>
        <p:grpSpPr>
          <a:xfrm>
            <a:off x="4763582" y="4578040"/>
            <a:ext cx="1459852" cy="1459852"/>
            <a:chOff x="4738738" y="4541805"/>
            <a:chExt cx="1459852" cy="145985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1C20C06-34CC-4384-9A1A-6CAAE07786CE}"/>
                </a:ext>
              </a:extLst>
            </p:cNvPr>
            <p:cNvSpPr/>
            <p:nvPr/>
          </p:nvSpPr>
          <p:spPr>
            <a:xfrm>
              <a:off x="4738738" y="4541805"/>
              <a:ext cx="1459852" cy="1459852"/>
            </a:xfrm>
            <a:prstGeom prst="ellipse">
              <a:avLst/>
            </a:prstGeom>
            <a:solidFill>
              <a:srgbClr val="FFC000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33FDA5-C482-4E34-89ED-784321F01B9C}"/>
                </a:ext>
              </a:extLst>
            </p:cNvPr>
            <p:cNvSpPr txBox="1"/>
            <p:nvPr/>
          </p:nvSpPr>
          <p:spPr>
            <a:xfrm>
              <a:off x="5067806" y="4949924"/>
              <a:ext cx="853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#</a:t>
              </a:r>
              <a:r>
                <a:rPr lang="ko-KR" altLang="en-US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개인 </a:t>
              </a:r>
              <a:endParaRPr lang="en-US" altLang="ko-KR" sz="2000" dirty="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맞춤형</a:t>
              </a:r>
              <a:endParaRPr lang="en-US" altLang="ko-KR" sz="2000" dirty="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192AD3A-6E1D-4521-B00D-B71026648CB4}"/>
              </a:ext>
            </a:extLst>
          </p:cNvPr>
          <p:cNvGrpSpPr/>
          <p:nvPr/>
        </p:nvGrpSpPr>
        <p:grpSpPr>
          <a:xfrm>
            <a:off x="7409311" y="4619641"/>
            <a:ext cx="1459852" cy="1459852"/>
            <a:chOff x="7307270" y="4541805"/>
            <a:chExt cx="1459852" cy="145985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08A8CA-A0E8-4134-BAAB-2364A357AB3F}"/>
                </a:ext>
              </a:extLst>
            </p:cNvPr>
            <p:cNvSpPr/>
            <p:nvPr/>
          </p:nvSpPr>
          <p:spPr>
            <a:xfrm>
              <a:off x="7307270" y="4541805"/>
              <a:ext cx="1459852" cy="1459852"/>
            </a:xfrm>
            <a:prstGeom prst="ellipse">
              <a:avLst/>
            </a:prstGeom>
            <a:solidFill>
              <a:srgbClr val="B3D236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E1A408-616D-41D2-A599-8BF9EC587758}"/>
                </a:ext>
              </a:extLst>
            </p:cNvPr>
            <p:cNvSpPr txBox="1"/>
            <p:nvPr/>
          </p:nvSpPr>
          <p:spPr>
            <a:xfrm>
              <a:off x="7515258" y="4909628"/>
              <a:ext cx="10438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r>
                <a:rPr lang="en-US" altLang="ko-KR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#</a:t>
              </a:r>
              <a:r>
                <a:rPr lang="ko-KR" altLang="en-US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현지인 </a:t>
              </a:r>
              <a:endPara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r>
                <a:rPr lang="ko-KR" altLang="en-US" dirty="0">
                  <a:latin typeface="a꽃가람" panose="02020600000000000000" pitchFamily="18" charset="-127"/>
                  <a:ea typeface="a꽃가람" panose="02020600000000000000" pitchFamily="18" charset="-127"/>
                </a:rPr>
                <a:t>추천</a:t>
              </a:r>
              <a:endPara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AC9B6DE-6FE7-4200-99C1-5C89E4AB3387}"/>
              </a:ext>
            </a:extLst>
          </p:cNvPr>
          <p:cNvGrpSpPr/>
          <p:nvPr/>
        </p:nvGrpSpPr>
        <p:grpSpPr>
          <a:xfrm>
            <a:off x="9953500" y="4619641"/>
            <a:ext cx="1459852" cy="1459852"/>
            <a:chOff x="9875802" y="4541805"/>
            <a:chExt cx="1459852" cy="145985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3AC3D7B-DC4C-421B-8B86-395AA86B67E1}"/>
                </a:ext>
              </a:extLst>
            </p:cNvPr>
            <p:cNvSpPr/>
            <p:nvPr/>
          </p:nvSpPr>
          <p:spPr>
            <a:xfrm>
              <a:off x="9875802" y="4541805"/>
              <a:ext cx="1459852" cy="1459852"/>
            </a:xfrm>
            <a:prstGeom prst="ellipse">
              <a:avLst/>
            </a:prstGeom>
            <a:solidFill>
              <a:srgbClr val="00BBD6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061A65-0BE5-4A00-86B8-C589A70F8BB6}"/>
                </a:ext>
              </a:extLst>
            </p:cNvPr>
            <p:cNvSpPr txBox="1"/>
            <p:nvPr/>
          </p:nvSpPr>
          <p:spPr>
            <a:xfrm>
              <a:off x="9990015" y="5071676"/>
              <a:ext cx="1231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r>
                <a:rPr lang="ko-KR" altLang="en-US" dirty="0" err="1">
                  <a:latin typeface="a꽃가람" panose="02020600000000000000" pitchFamily="18" charset="-127"/>
                  <a:ea typeface="a꽃가람" panose="02020600000000000000" pitchFamily="18" charset="-127"/>
                </a:rPr>
                <a:t>창조적사고</a:t>
              </a:r>
              <a:endParaRPr lang="ko-KR" altLang="en-US" dirty="0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0DD114B-F262-45D8-856D-C7C15BE1BB79}"/>
                </a:ext>
              </a:extLst>
            </p:cNvPr>
            <p:cNvSpPr/>
            <p:nvPr/>
          </p:nvSpPr>
          <p:spPr>
            <a:xfrm>
              <a:off x="9875802" y="4541805"/>
              <a:ext cx="1459852" cy="1459852"/>
            </a:xfrm>
            <a:prstGeom prst="ellipse">
              <a:avLst/>
            </a:prstGeom>
            <a:solidFill>
              <a:srgbClr val="00BBD6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53C4BB-0FE5-4C52-90DD-B6481428D17B}"/>
                </a:ext>
              </a:extLst>
            </p:cNvPr>
            <p:cNvSpPr txBox="1"/>
            <p:nvPr/>
          </p:nvSpPr>
          <p:spPr>
            <a:xfrm>
              <a:off x="10134036" y="5030075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000"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r>
                <a:rPr lang="en-US" altLang="ko-KR">
                  <a:solidFill>
                    <a:schemeClr val="tx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#</a:t>
              </a:r>
              <a:r>
                <a:rPr lang="ko-KR" altLang="en-US" dirty="0" err="1">
                  <a:solidFill>
                    <a:schemeClr val="tx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트렌디</a:t>
              </a:r>
              <a:endParaRPr lang="en-US" altLang="ko-KR" dirty="0">
                <a:solidFill>
                  <a:schemeClr val="tx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1120BC4-A5AF-405E-99F1-B2F6399CCB52}"/>
              </a:ext>
            </a:extLst>
          </p:cNvPr>
          <p:cNvGrpSpPr/>
          <p:nvPr/>
        </p:nvGrpSpPr>
        <p:grpSpPr>
          <a:xfrm>
            <a:off x="2009720" y="4518657"/>
            <a:ext cx="1459852" cy="1459852"/>
            <a:chOff x="1593160" y="4518657"/>
            <a:chExt cx="1459852" cy="145985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B445349-3A12-4E24-8263-156BA220F448}"/>
                </a:ext>
              </a:extLst>
            </p:cNvPr>
            <p:cNvSpPr/>
            <p:nvPr/>
          </p:nvSpPr>
          <p:spPr>
            <a:xfrm>
              <a:off x="1593160" y="4518657"/>
              <a:ext cx="1459852" cy="1459852"/>
            </a:xfrm>
            <a:prstGeom prst="ellipse">
              <a:avLst/>
            </a:prstGeom>
            <a:solidFill>
              <a:srgbClr val="F23B49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08F103-598E-4DE1-A680-498C9F2E9FD1}"/>
                </a:ext>
              </a:extLst>
            </p:cNvPr>
            <p:cNvSpPr txBox="1"/>
            <p:nvPr/>
          </p:nvSpPr>
          <p:spPr>
            <a:xfrm>
              <a:off x="1793908" y="4928475"/>
              <a:ext cx="11288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KT&amp;G 상상제목 B" panose="02000300000000000000" pitchFamily="2" charset="-127"/>
                  <a:ea typeface="KT&amp;G 상상제목 B" panose="02000300000000000000" pitchFamily="2" charset="-127"/>
                </a:defRPr>
              </a:lvl1pPr>
            </a:lstStyle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#</a:t>
              </a:r>
              <a:r>
                <a:rPr lang="ko-KR" altLang="en-US" sz="2000" dirty="0" err="1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테마별</a:t>
              </a:r>
              <a:r>
                <a:rPr lang="ko-KR" altLang="en-US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 </a:t>
              </a:r>
              <a:endParaRPr lang="en-US" altLang="ko-KR" sz="2000" dirty="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a꽃가람" panose="02020600000000000000" pitchFamily="18" charset="-127"/>
                  <a:ea typeface="a꽃가람" panose="02020600000000000000" pitchFamily="18" charset="-127"/>
                </a:rPr>
                <a:t>추천</a:t>
              </a:r>
              <a:endParaRPr lang="en-US" altLang="ko-KR" sz="2000" dirty="0">
                <a:solidFill>
                  <a:schemeClr val="bg1"/>
                </a:solidFill>
                <a:latin typeface="a꽃가람" panose="02020600000000000000" pitchFamily="18" charset="-127"/>
                <a:ea typeface="a꽃가람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739FE8-30EC-4949-B89F-06726C5E3C28}"/>
              </a:ext>
            </a:extLst>
          </p:cNvPr>
          <p:cNvSpPr txBox="1"/>
          <p:nvPr/>
        </p:nvSpPr>
        <p:spPr>
          <a:xfrm>
            <a:off x="2235201" y="3424817"/>
            <a:ext cx="145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  <a:latin typeface="a꽃가람" panose="02020600000000000000" pitchFamily="18" charset="-127"/>
                <a:ea typeface="a꽃가람" panose="02020600000000000000" pitchFamily="18" charset="-127"/>
              </a:rPr>
              <a:t>EFFICIENCY</a:t>
            </a:r>
            <a:endParaRPr lang="ko-KR" altLang="en-US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19F8E-1659-4EFC-A59B-508B01241FFC}"/>
              </a:ext>
            </a:extLst>
          </p:cNvPr>
          <p:cNvSpPr txBox="1"/>
          <p:nvPr/>
        </p:nvSpPr>
        <p:spPr>
          <a:xfrm>
            <a:off x="5817704" y="3424817"/>
            <a:ext cx="14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SIMPLICITY</a:t>
            </a:r>
            <a:endParaRPr lang="ko-KR" altLang="en-US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BD039-40C1-45E6-AACE-80D7155B968E}"/>
              </a:ext>
            </a:extLst>
          </p:cNvPr>
          <p:cNvSpPr txBox="1"/>
          <p:nvPr/>
        </p:nvSpPr>
        <p:spPr>
          <a:xfrm>
            <a:off x="9524796" y="3424817"/>
            <a:ext cx="11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꽃가람" panose="02020600000000000000" pitchFamily="18" charset="-127"/>
                <a:ea typeface="a꽃가람" panose="02020600000000000000" pitchFamily="18" charset="-127"/>
              </a:rPr>
              <a:t>SAFETY</a:t>
            </a:r>
            <a:endParaRPr lang="ko-KR" altLang="en-US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8920A-01E8-4B08-BF6E-5D3798273E0E}"/>
              </a:ext>
            </a:extLst>
          </p:cNvPr>
          <p:cNvSpPr txBox="1"/>
          <p:nvPr/>
        </p:nvSpPr>
        <p:spPr>
          <a:xfrm>
            <a:off x="5817704" y="2915373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latin typeface="KT&amp;G 상상제목 B" panose="02000300000000000000" pitchFamily="2" charset="-127"/>
                <a:ea typeface="KT&amp;G 상상제목 B" panose="02000300000000000000" pitchFamily="2" charset="-127"/>
              </a:defRPr>
            </a:lvl1pPr>
          </a:lstStyle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누구나 이용가능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꽃가람" panose="02020600000000000000" pitchFamily="18" charset="-127"/>
                <a:ea typeface="a꽃가람" panose="02020600000000000000" pitchFamily="18" charset="-127"/>
              </a:rPr>
              <a:t>!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  <p:pic>
        <p:nvPicPr>
          <p:cNvPr id="4" name="그래픽 3" descr="시계">
            <a:extLst>
              <a:ext uri="{FF2B5EF4-FFF2-40B4-BE49-F238E27FC236}">
                <a16:creationId xmlns:a16="http://schemas.microsoft.com/office/drawing/2014/main" id="{64FA2B8B-F5EA-4922-B1A1-B0F78D9E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4636" y="1915380"/>
            <a:ext cx="914400" cy="914400"/>
          </a:xfrm>
          <a:prstGeom prst="rect">
            <a:avLst/>
          </a:prstGeom>
        </p:spPr>
      </p:pic>
      <p:pic>
        <p:nvPicPr>
          <p:cNvPr id="59" name="그래픽 58" descr="자물쇠">
            <a:extLst>
              <a:ext uri="{FF2B5EF4-FFF2-40B4-BE49-F238E27FC236}">
                <a16:creationId xmlns:a16="http://schemas.microsoft.com/office/drawing/2014/main" id="{A5793AD7-1F1D-42BA-A47D-490BA168F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6300" y="1954348"/>
            <a:ext cx="914400" cy="914400"/>
          </a:xfrm>
          <a:prstGeom prst="rect">
            <a:avLst/>
          </a:prstGeom>
        </p:spPr>
      </p:pic>
      <p:pic>
        <p:nvPicPr>
          <p:cNvPr id="67" name="그래픽 66" descr="아이디어를 가진 사람">
            <a:extLst>
              <a:ext uri="{FF2B5EF4-FFF2-40B4-BE49-F238E27FC236}">
                <a16:creationId xmlns:a16="http://schemas.microsoft.com/office/drawing/2014/main" id="{45B80A1A-94E6-446A-8473-22AF51262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7076" y="19348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87C26B-B6F5-4D0E-8294-FF95DA52107B}"/>
              </a:ext>
            </a:extLst>
          </p:cNvPr>
          <p:cNvGrpSpPr/>
          <p:nvPr/>
        </p:nvGrpSpPr>
        <p:grpSpPr>
          <a:xfrm>
            <a:off x="0" y="-721360"/>
            <a:ext cx="12192000" cy="7684906"/>
            <a:chOff x="1972412" y="97655"/>
            <a:chExt cx="8805079" cy="61652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4C5290E-658E-4047-A68C-FF0309DB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2413" y="97655"/>
              <a:ext cx="8805078" cy="9915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F717804-482D-49A5-A6F0-D01A8D8E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412" y="1089252"/>
              <a:ext cx="8805078" cy="50575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BB69291-DC8A-4C9D-8570-80604DCC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6465" y="4929279"/>
              <a:ext cx="2591025" cy="1333616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F9D5A-75B1-49AC-86C8-D7B8BD672295}"/>
              </a:ext>
            </a:extLst>
          </p:cNvPr>
          <p:cNvSpPr/>
          <p:nvPr/>
        </p:nvSpPr>
        <p:spPr>
          <a:xfrm>
            <a:off x="314960" y="869815"/>
            <a:ext cx="4334601" cy="1455634"/>
          </a:xfrm>
          <a:prstGeom prst="rect">
            <a:avLst/>
          </a:prstGeom>
          <a:solidFill>
            <a:srgbClr val="B3D23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꽃가람" panose="02020600000000000000" pitchFamily="18" charset="-127"/>
                <a:ea typeface="a꽃가람" panose="02020600000000000000" pitchFamily="18" charset="-127"/>
              </a:rPr>
              <a:t>OUR SITE</a:t>
            </a:r>
            <a:endParaRPr lang="ko-KR" altLang="en-US" sz="6000" dirty="0">
              <a:latin typeface="a꽃가람" panose="02020600000000000000" pitchFamily="18" charset="-127"/>
              <a:ea typeface="a꽃가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38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205</Words>
  <Application>Microsoft Office PowerPoint</Application>
  <PresentationFormat>와이드스크린</PresentationFormat>
  <Paragraphs>98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a꽃가람</vt:lpstr>
      <vt:lpstr>나눔고딕</vt:lpstr>
      <vt:lpstr>맑은 고딕</vt:lpstr>
      <vt:lpstr>산돌고딕B</vt:lpstr>
      <vt:lpstr>Arial</vt:lpstr>
      <vt:lpstr>Office 테마</vt:lpstr>
      <vt:lpstr>웹 사이트  구축을 위한 사전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 아웃사이트(구성안) 역할 계획일 질문</dc:title>
  <dc:creator>배 현진</dc:creator>
  <cp:lastModifiedBy>효정 진</cp:lastModifiedBy>
  <cp:revision>62</cp:revision>
  <dcterms:created xsi:type="dcterms:W3CDTF">2020-09-21T08:13:18Z</dcterms:created>
  <dcterms:modified xsi:type="dcterms:W3CDTF">2020-10-08T01:54:34Z</dcterms:modified>
</cp:coreProperties>
</file>