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BDC43-4064-92FA-5558-77893FEE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D2E0ED-4AB5-3BE5-1871-7E371165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C912B-A543-F4FB-B481-41DEDB46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035E0A-3C56-4798-A312-EF033C1D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D546-C0D5-F612-B422-5201C26F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B46FE-B553-DCE3-2F8A-6265E023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827B9-D8FF-6E6B-E256-A558E0A9E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41F1-3C21-AAF8-EA6E-4C9DD808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D7A91-6BB0-BFF3-8BE3-DF4A5372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08324-5954-5443-2E0F-92B0185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8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CBBAF6-560B-44D7-36D3-9C2DC7AF6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3D8D8-B80E-04A9-BC99-582A31F0B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7EE23B-46F6-766B-1726-B0256451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A79A-E8C5-EF6A-31F5-027F2EF6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ED4B7-79A0-6258-6029-CF4C277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83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D4BF2-2B4D-FB31-D91B-B0961886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7A9486-7228-2FC1-21F6-6C3D7F2A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5E44C-75E2-B9DF-3083-0099B833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0CFB-1D5F-ACC6-47BE-0DD8910F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3035C-730A-E2C7-253B-CD9F9AD3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55BD-B550-736E-23F9-973A6B32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D1509-2945-FB9D-B0AC-FE6CB1286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E0F0C-210E-A4AF-7DC0-37C8BB8E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79A66E-0875-4A3E-3E14-97F6403B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C7CD5-807E-4499-5C43-8408986B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1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F6C2F-8314-CBFE-72DD-F07C43F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96DAD-1DC6-5F98-00E4-53B455287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3A8C35-C9D3-76F8-E37E-A32A472DD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3A1EA-65B5-0692-1166-48DFFCAD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B8864-1F8F-F079-DC3A-E966961C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CEF684-19EC-8BEE-F317-9CD2B86B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85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2B4D6-EEC0-A45D-6BFE-BA61835E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7271AD-709C-73B6-9FAF-8B27E109C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C748CE-D588-3B57-CC3F-34910E01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66BEC-C38D-A662-3913-F7F66AFE5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EC7D1-3354-25B8-B44D-C5D4864D2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E0A4FD-8D62-37AF-8CB4-0B6BB0BD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48EC35-57F7-A619-8D75-70D73584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8B9168-E11E-D302-1FEE-302530AD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38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F1450-C601-5A25-2067-3B005C8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23923-7C0F-508F-C333-4F3580B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CB5D18-FA8A-1EB8-E431-ECC84B2FE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E4C74B-CB2A-5AF9-7C65-96D9DFE7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9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6CB366-2389-E512-2F2A-C1104D3E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279454-9C74-FAB4-D1D0-3FD8C2DD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9153E-9101-7B4E-ACEF-3B2D47D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8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09647-21CC-2B03-3D8D-9AC16D40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B0BDE-50EE-EEE0-4F64-D85C15B85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4CAECC-20BF-B2AC-323A-C5113A34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680FD-3145-5514-BDB9-FFE0A58C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18A2C3-DFBE-FA78-FBBC-321FF98D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D5ACC-CDD0-0B02-667D-4BE40D18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1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A491F-6529-722D-656C-07D38956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758083-167B-AE33-31BB-12E3AB342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124898-A0A0-A880-9A04-CEEC232C0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ECF30-F1E3-9A86-F9D4-A5AA9641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847AA-1DC0-CC4B-54E0-A0790CC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2CCE-D7ED-9573-4B76-23527C34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5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D8FF1-27EE-310F-85AB-6A88F0F3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B7D38-C293-584D-F1D4-DD7D0C00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2F3DB-424D-5E8B-A349-39FEC339A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2050F-FF83-4DEC-8E45-AEDA6BBC7415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C42002-D599-2280-B3E3-2467D10D9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9348C-112A-24D8-D67C-9179057BA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AA91F-474C-4003-919B-3AADC4BAD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F10A4A6-4954-73DD-7787-EA133B3D5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57013"/>
            <a:ext cx="9144000" cy="4200787"/>
          </a:xfrm>
        </p:spPr>
        <p:txBody>
          <a:bodyPr>
            <a:normAutofit/>
          </a:bodyPr>
          <a:lstStyle/>
          <a:p>
            <a:r>
              <a:rPr lang="ko-KR" altLang="en-US" dirty="0"/>
              <a:t>규칙적인 운동은 신체 </a:t>
            </a:r>
            <a:r>
              <a:rPr lang="ko-KR" altLang="en-US" dirty="0" err="1"/>
              <a:t>건강뿐만</a:t>
            </a:r>
            <a:r>
              <a:rPr lang="ko-KR" altLang="en-US" dirty="0"/>
              <a:t> 아니라 정신 건강에도 긍정적인 영향을 미친다</a:t>
            </a:r>
            <a:r>
              <a:rPr lang="en-US" altLang="ko-KR" dirty="0"/>
              <a:t>. </a:t>
            </a:r>
            <a:r>
              <a:rPr lang="ko-KR" altLang="en-US" dirty="0"/>
              <a:t>특히 가벼운 유산소 운동은 스트레스 해소에 효과적이며</a:t>
            </a:r>
            <a:r>
              <a:rPr lang="en-US" altLang="ko-KR" dirty="0"/>
              <a:t>, </a:t>
            </a:r>
            <a:r>
              <a:rPr lang="ko-KR" altLang="en-US" dirty="0"/>
              <a:t>심혈관 기능을 개선하는 데 도움을 준다</a:t>
            </a:r>
            <a:r>
              <a:rPr lang="en-US" altLang="ko-KR" dirty="0"/>
              <a:t>. </a:t>
            </a:r>
            <a:r>
              <a:rPr lang="ko-KR" altLang="en-US" dirty="0"/>
              <a:t>또한 꾸준한 운동은 면역력을 강화하고</a:t>
            </a:r>
            <a:r>
              <a:rPr lang="en-US" altLang="ko-KR" dirty="0"/>
              <a:t>, </a:t>
            </a:r>
            <a:r>
              <a:rPr lang="ko-KR" altLang="en-US" dirty="0"/>
              <a:t>수면의 질을 높이며</a:t>
            </a:r>
            <a:r>
              <a:rPr lang="en-US" altLang="ko-KR" dirty="0"/>
              <a:t>, </a:t>
            </a:r>
            <a:r>
              <a:rPr lang="ko-KR" altLang="en-US" dirty="0"/>
              <a:t>전반적인 삶의 만족도를 향상시킨다</a:t>
            </a:r>
            <a:r>
              <a:rPr lang="en-US" altLang="ko-KR" dirty="0"/>
              <a:t>. </a:t>
            </a:r>
            <a:r>
              <a:rPr lang="ko-KR" altLang="en-US" dirty="0"/>
              <a:t>운동은 반드시 무리할 필요 없이 자신의 체력에 맞는 수준으로 지속하는 것이 중요하다</a:t>
            </a:r>
            <a:r>
              <a:rPr lang="en-US" altLang="ko-KR" dirty="0"/>
              <a:t>. </a:t>
            </a:r>
            <a:r>
              <a:rPr lang="ko-KR" altLang="en-US" dirty="0"/>
              <a:t>하루 </a:t>
            </a:r>
            <a:r>
              <a:rPr lang="en-US" altLang="ko-KR" dirty="0"/>
              <a:t>30</a:t>
            </a:r>
            <a:r>
              <a:rPr lang="ko-KR" altLang="en-US" dirty="0"/>
              <a:t>분 정도의 걷기나 스트레칭만으로도 건강에 큰 도움이 될 수 있다</a:t>
            </a:r>
            <a:r>
              <a:rPr lang="en-US" altLang="ko-KR" dirty="0"/>
              <a:t>. </a:t>
            </a:r>
            <a:r>
              <a:rPr lang="ko-KR" altLang="en-US" dirty="0"/>
              <a:t>무엇보다도 운동을 일상의 즐거운 습관으로 만들어야 지속할 수 있다</a:t>
            </a:r>
            <a:r>
              <a:rPr lang="en-US" altLang="ko-KR" dirty="0"/>
              <a:t>. </a:t>
            </a:r>
            <a:r>
              <a:rPr lang="ko-KR" altLang="en-US" dirty="0"/>
              <a:t>작은 목표를 세우고 이를 달성하면서 운동에 대한 성취감을 느끼는 것도 좋은 방법이다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37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정현진</dc:creator>
  <cp:lastModifiedBy>정현진</cp:lastModifiedBy>
  <cp:revision>1</cp:revision>
  <dcterms:created xsi:type="dcterms:W3CDTF">2025-09-14T06:40:10Z</dcterms:created>
  <dcterms:modified xsi:type="dcterms:W3CDTF">2025-09-14T06:41:25Z</dcterms:modified>
</cp:coreProperties>
</file>