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675A5-395C-02EB-8FE4-940696EF4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4176C0-52CB-2076-44CA-CC005336A4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43E4C0-E6D7-2A23-E1B4-8BC58981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C64C24-9E87-A009-D94C-2488BF01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E259F-C670-C357-C50B-9308DC52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81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7DA940-F7F0-1380-C1F5-BA8DF45A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95918A-27AA-308B-5A41-00A878C3E2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9B0CE-4F4A-7EB9-628E-2949770C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0C3248-D074-89DB-F663-5D05D669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706919-DCD0-8618-2A76-DA57F7137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69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366370-C1DD-30D9-7674-412D68065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AA36F-03BD-4342-3736-355C80A1D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F6AB37-1B41-67B8-1E96-AB0A44F60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A3F440-64B5-B030-258B-AA9AA6C5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BF2B0-D6DF-4E62-7047-C3C2FA1AF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94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ACB9E-CBCD-2726-3EF8-FDDBCF888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917CD3-A5AD-1A1A-D532-4B2A934F0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BEAFE-939E-14B5-342B-1C81B721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5FAA69-2410-6D77-44E6-E8E60FD2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5D5CC3-D3A4-C7DA-FB10-DA68A080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175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5A585-5E89-DDE0-816E-70090ABC2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429F0-D253-EDDE-9C2C-858646C82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1DB959-7CFB-B700-636B-FA8A2EBD8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464099-0CEB-31A9-6DCE-140957C9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455A6-4E84-9506-DEC2-B38CCFA9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767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DA0BD-69A1-562C-855F-0553FE93D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4752DE-0DF7-DEDF-985D-A61CA3B3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89580B-69E3-C994-9E26-1364D5B2C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3ACC5-5B32-A070-560F-194E264E1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B06126-9643-E3D8-22B2-2B2BC1549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EF6C21-0867-857B-6A1D-41A7B0294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171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2A46C-C97D-3220-B1F8-594C4A099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5B680-321D-D833-D835-82BCC66E5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106DF4-6D55-094D-71D6-B72165357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3BD4F3-189D-4F10-D10A-9548FFC552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F1B420-F18E-AF72-E32F-AF88D2C654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B1A688-9F22-1F9E-1637-5D1C18BC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E5BFC2-AC03-ABA7-6037-CFE0885C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E3A2BD7-009D-7330-0E9E-43C0691B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9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6353A-1731-676E-4B76-8D656DE93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A065AC-3F74-F83C-0AF9-927844D4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EB3C516-08A5-800F-CCCF-1D2847C73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A0D78E-DF66-7C6F-F4D2-3D53CE1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900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843E756-CA38-59A5-A0BE-E665844A7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4B2953-651D-EAB4-BCCF-064471158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614177-936E-3007-D4AE-96DA22754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12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90CDF-1E58-C984-9D79-59D216F8C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4190DA-6F3F-5868-9CA9-9D5CE8DDA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BE17BE-506D-8913-618F-C8B22BE1A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5EC552-7717-1154-2857-C352AED4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88EE5B-0EBF-B3E7-9BFB-136F5FAC3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3C9DAA-600A-E6AE-273B-0DDDAD54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9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4D4D4-2FAF-40DA-AA4F-106B881EB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E44651E-3F0A-EFE4-EE02-B805A3778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5BFD0F-EC17-D748-6CC6-25CC2E92C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08EA2E-56EA-3BCC-1400-5477A63D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0480E-C172-275F-7125-38097DC4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93CF03-48DC-79F9-9005-01D75689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05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66A2151-35BF-2D5C-7D5F-D8EB41C8B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CCC3D-C258-DA6F-690C-407713B9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9C750-41DF-CC88-7FB0-40161DDD6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6EE4BE-CD2E-40C1-A4DC-1B997E0FA8F1}" type="datetimeFigureOut">
              <a:rPr lang="ko-KR" altLang="en-US" smtClean="0"/>
              <a:t>2025-09-14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C407E5-50C6-6019-1A21-C19583B787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DD8F89-E036-D76E-2E54-096019131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CAC00-5B06-4E2B-9817-C6360113DB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35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47FB74-842F-35E7-807B-3F7963E54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3" y="0"/>
            <a:ext cx="121332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84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정현진</dc:creator>
  <cp:lastModifiedBy>정현진</cp:lastModifiedBy>
  <cp:revision>1</cp:revision>
  <dcterms:created xsi:type="dcterms:W3CDTF">2025-09-14T12:12:23Z</dcterms:created>
  <dcterms:modified xsi:type="dcterms:W3CDTF">2025-09-14T12:13:43Z</dcterms:modified>
</cp:coreProperties>
</file>