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6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6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3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0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9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4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1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0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50A8-38A1-44FA-ABF7-9CDBE93AA0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CEEC-6191-4FBF-9049-9D022C25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eed-Studio/Seeed_Arduino_rpcWiF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132" y="1833304"/>
            <a:ext cx="1362490" cy="564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nCube_Air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30455" y="185105"/>
            <a:ext cx="152310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Arduino.h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0455" y="809504"/>
            <a:ext cx="10118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SPI.h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430455" y="1433903"/>
            <a:ext cx="151996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&lt;WiFi101.h&gt;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30455" y="2058302"/>
            <a:ext cx="290771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WiFiMDNSResponder.h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30455" y="2682701"/>
            <a:ext cx="213071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"OneM2MClient.h"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30455" y="3307100"/>
            <a:ext cx="13179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"m0_ota.h"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30455" y="4555898"/>
            <a:ext cx="124713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"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TasLED.h</a:t>
            </a:r>
            <a:r>
              <a:rPr lang="en-US" altLang="ko-KR" dirty="0">
                <a:solidFill>
                  <a:sysClr val="windowText" lastClr="000000"/>
                </a:solidFill>
              </a:rPr>
              <a:t>"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30455" y="3931499"/>
            <a:ext cx="16584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"TasCCS811.h"</a:t>
            </a:r>
          </a:p>
        </p:txBody>
      </p:sp>
      <p:cxnSp>
        <p:nvCxnSpPr>
          <p:cNvPr id="24" name="직선 화살표 연결선 23"/>
          <p:cNvCxnSpPr>
            <a:stCxn id="12" idx="3"/>
            <a:endCxn id="27" idx="1"/>
          </p:cNvCxnSpPr>
          <p:nvPr/>
        </p:nvCxnSpPr>
        <p:spPr>
          <a:xfrm flipV="1">
            <a:off x="4561166" y="2018660"/>
            <a:ext cx="3641647" cy="84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51596" y="1414234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wifi101 shield or </a:t>
            </a:r>
            <a:r>
              <a:rPr lang="en-US" altLang="ko-KR" dirty="0" err="1" smtClean="0">
                <a:solidFill>
                  <a:srgbClr val="FF0000"/>
                </a:solidFill>
              </a:rPr>
              <a:t>mkr</a:t>
            </a:r>
            <a:r>
              <a:rPr lang="en-US" altLang="ko-KR" dirty="0" smtClean="0">
                <a:solidFill>
                  <a:srgbClr val="FF0000"/>
                </a:solidFill>
              </a:rPr>
              <a:t> 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2413" y="20157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한번확인해볼것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48523" y="7898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SPI </a:t>
            </a:r>
            <a:r>
              <a:rPr lang="ko-KR" altLang="en-US" dirty="0" smtClean="0">
                <a:solidFill>
                  <a:srgbClr val="FF0000"/>
                </a:solidFill>
              </a:rPr>
              <a:t>통신용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202813" y="730219"/>
            <a:ext cx="3797377" cy="2576881"/>
            <a:chOff x="8285941" y="2376474"/>
            <a:chExt cx="3797377" cy="2576881"/>
          </a:xfrm>
        </p:grpSpPr>
        <p:grpSp>
          <p:nvGrpSpPr>
            <p:cNvPr id="42" name="그룹 41"/>
            <p:cNvGrpSpPr/>
            <p:nvPr/>
          </p:nvGrpSpPr>
          <p:grpSpPr>
            <a:xfrm>
              <a:off x="8285941" y="2376474"/>
              <a:ext cx="3178895" cy="2576881"/>
              <a:chOff x="8285941" y="2376474"/>
              <a:chExt cx="3178895" cy="2576881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8557117" y="2521870"/>
                <a:ext cx="1382045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"</a:t>
                </a:r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Arduino.h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"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557117" y="3010392"/>
                <a:ext cx="1519967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&lt;WiFi101.h&gt;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8557117" y="3498914"/>
                <a:ext cx="290771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WiFiMDNSResponder.h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&gt;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557117" y="3987436"/>
                <a:ext cx="2085827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PubSubClient.h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&gt;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557117" y="4475958"/>
                <a:ext cx="197675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ArduinoJson.h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&gt;</a:t>
                </a:r>
              </a:p>
            </p:txBody>
          </p:sp>
          <p:sp>
            <p:nvSpPr>
              <p:cNvPr id="27" name="왼쪽 중괄호 26"/>
              <p:cNvSpPr/>
              <p:nvPr/>
            </p:nvSpPr>
            <p:spPr>
              <a:xfrm>
                <a:off x="8285941" y="2376474"/>
                <a:ext cx="337677" cy="25768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0350151" y="3931499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mqtt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통신용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50151" y="4475958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버전 확인 필요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직선 화살표 연결선 45"/>
          <p:cNvCxnSpPr>
            <a:stCxn id="13" idx="3"/>
            <a:endCxn id="39" idx="1"/>
          </p:cNvCxnSpPr>
          <p:nvPr/>
        </p:nvCxnSpPr>
        <p:spPr>
          <a:xfrm>
            <a:off x="3748445" y="3491766"/>
            <a:ext cx="3947292" cy="125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53796" y="332676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host </a:t>
            </a:r>
            <a:r>
              <a:rPr lang="ko-KR" altLang="en-US" dirty="0" err="1" smtClean="0"/>
              <a:t>서버바꾸기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0450748" y="5067029"/>
            <a:ext cx="177349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"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OTAStorage.h</a:t>
            </a:r>
            <a:r>
              <a:rPr lang="en-US" altLang="ko-KR" dirty="0">
                <a:solidFill>
                  <a:sysClr val="windowText" lastClr="000000"/>
                </a:solidFill>
              </a:rPr>
              <a:t>"</a:t>
            </a:r>
          </a:p>
        </p:txBody>
      </p:sp>
      <p:cxnSp>
        <p:nvCxnSpPr>
          <p:cNvPr id="50" name="직선 화살표 연결선 49"/>
          <p:cNvCxnSpPr>
            <a:stCxn id="38" idx="3"/>
            <a:endCxn id="48" idx="1"/>
          </p:cNvCxnSpPr>
          <p:nvPr/>
        </p:nvCxnSpPr>
        <p:spPr>
          <a:xfrm>
            <a:off x="10159340" y="5251695"/>
            <a:ext cx="291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4" idx="2"/>
            <a:endCxn id="51" idx="0"/>
          </p:cNvCxnSpPr>
          <p:nvPr/>
        </p:nvCxnSpPr>
        <p:spPr>
          <a:xfrm>
            <a:off x="3054023" y="4925230"/>
            <a:ext cx="623568" cy="74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82405" y="3926950"/>
            <a:ext cx="2597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이것도 바꾸기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칩이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달라서 바꿔야함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ccs811.h</a:t>
            </a:r>
            <a:r>
              <a:rPr lang="ko-KR" altLang="en-US" dirty="0" smtClean="0">
                <a:solidFill>
                  <a:srgbClr val="FF0000"/>
                </a:solidFill>
              </a:rPr>
              <a:t> 참고하기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52655" y="5670354"/>
            <a:ext cx="3869649" cy="745189"/>
            <a:chOff x="2352655" y="5670354"/>
            <a:chExt cx="3869649" cy="745189"/>
          </a:xfrm>
        </p:grpSpPr>
        <p:sp>
          <p:nvSpPr>
            <p:cNvPr id="51" name="직사각형 50"/>
            <p:cNvSpPr/>
            <p:nvPr/>
          </p:nvSpPr>
          <p:spPr>
            <a:xfrm>
              <a:off x="2986568" y="5670354"/>
              <a:ext cx="1382045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"</a:t>
              </a:r>
              <a:r>
                <a:rPr lang="en-US" altLang="ko-KR" dirty="0" err="1">
                  <a:solidFill>
                    <a:sysClr val="windowText" lastClr="000000"/>
                  </a:solidFill>
                </a:rPr>
                <a:t>Arduino.h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"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52655" y="6046211"/>
              <a:ext cx="3869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70C0"/>
                  </a:solidFill>
                </a:rPr>
                <a:t>TasLED.cpp 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안에 </a:t>
              </a:r>
              <a:r>
                <a:rPr lang="ko-KR" altLang="en-US" dirty="0" err="1" smtClean="0">
                  <a:solidFill>
                    <a:srgbClr val="0070C0"/>
                  </a:solidFill>
                </a:rPr>
                <a:t>핀번호만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 수정하기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95737" y="3931499"/>
            <a:ext cx="4645035" cy="2151193"/>
            <a:chOff x="7695737" y="3931499"/>
            <a:chExt cx="4645035" cy="2151193"/>
          </a:xfrm>
        </p:grpSpPr>
        <p:grpSp>
          <p:nvGrpSpPr>
            <p:cNvPr id="40" name="그룹 39"/>
            <p:cNvGrpSpPr/>
            <p:nvPr/>
          </p:nvGrpSpPr>
          <p:grpSpPr>
            <a:xfrm>
              <a:off x="7695737" y="3931499"/>
              <a:ext cx="2463603" cy="1624996"/>
              <a:chOff x="3469315" y="6795104"/>
              <a:chExt cx="2463603" cy="162499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795282" y="6979770"/>
                <a:ext cx="1519967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&lt;WiFi101.h&gt;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795282" y="7455202"/>
                <a:ext cx="177349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"</a:t>
                </a:r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OTAStorage.h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"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795282" y="7930634"/>
                <a:ext cx="2137636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"</a:t>
                </a:r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InternalStorage.h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"</a:t>
                </a:r>
              </a:p>
            </p:txBody>
          </p:sp>
          <p:sp>
            <p:nvSpPr>
              <p:cNvPr id="39" name="왼쪽 중괄호 38"/>
              <p:cNvSpPr/>
              <p:nvPr/>
            </p:nvSpPr>
            <p:spPr>
              <a:xfrm>
                <a:off x="3469315" y="6795104"/>
                <a:ext cx="241300" cy="162499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914432" y="5436361"/>
              <a:ext cx="44263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</a:rPr>
                <a:t>시작하고 </a:t>
              </a:r>
              <a:endParaRPr lang="en-US" altLang="ko-KR" dirty="0" smtClean="0">
                <a:solidFill>
                  <a:srgbClr val="0070C0"/>
                </a:solidFill>
              </a:endParaRPr>
            </a:p>
            <a:p>
              <a:r>
                <a:rPr lang="ko-KR" altLang="en-US" dirty="0" smtClean="0">
                  <a:solidFill>
                    <a:srgbClr val="0070C0"/>
                  </a:solidFill>
                </a:rPr>
                <a:t>온도</a:t>
              </a:r>
              <a:r>
                <a:rPr lang="en-US" altLang="ko-KR" dirty="0" smtClean="0">
                  <a:solidFill>
                    <a:srgbClr val="0070C0"/>
                  </a:solidFill>
                </a:rPr>
                <a:t>, </a:t>
              </a:r>
              <a:r>
                <a:rPr lang="en-US" altLang="ko-KR" dirty="0" err="1" smtClean="0">
                  <a:solidFill>
                    <a:srgbClr val="0070C0"/>
                  </a:solidFill>
                </a:rPr>
                <a:t>tvoc</a:t>
              </a:r>
              <a:r>
                <a:rPr lang="en-US" altLang="ko-KR" dirty="0" smtClean="0">
                  <a:solidFill>
                    <a:srgbClr val="0070C0"/>
                  </a:solidFill>
                </a:rPr>
                <a:t>, co2</a:t>
              </a:r>
              <a:r>
                <a:rPr lang="ko-KR" altLang="en-US" dirty="0" err="1" smtClean="0">
                  <a:solidFill>
                    <a:srgbClr val="0070C0"/>
                  </a:solidFill>
                </a:rPr>
                <a:t>측정하는것만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 바꿔도 </a:t>
              </a:r>
              <a:r>
                <a:rPr lang="ko-KR" altLang="en-US" dirty="0" err="1" smtClean="0">
                  <a:solidFill>
                    <a:srgbClr val="0070C0"/>
                  </a:solidFill>
                </a:rPr>
                <a:t>될듯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16465" y="7618636"/>
            <a:ext cx="2573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wifi</a:t>
            </a:r>
            <a:r>
              <a:rPr lang="en-US" altLang="ko-KR" dirty="0" smtClean="0"/>
              <a:t> provision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://turtleshell.kr/64</a:t>
            </a:r>
          </a:p>
        </p:txBody>
      </p:sp>
    </p:spTree>
    <p:extLst>
      <p:ext uri="{BB962C8B-B14F-4D97-AF65-F5344CB8AC3E}">
        <p14:creationId xmlns:p14="http://schemas.microsoft.com/office/powerpoint/2010/main" val="2156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7150" y="263589"/>
            <a:ext cx="7192379" cy="3677163"/>
            <a:chOff x="-259432" y="130586"/>
            <a:chExt cx="7192379" cy="36771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59432" y="130586"/>
              <a:ext cx="7192379" cy="367716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378169" y="1359641"/>
              <a:ext cx="1046675" cy="209845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19" y="2454885"/>
            <a:ext cx="6625092" cy="40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7471"/>
            <a:ext cx="910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환경설정</a:t>
            </a:r>
            <a:r>
              <a:rPr lang="en-US" altLang="ko-KR" dirty="0" smtClean="0"/>
              <a:t>: http://files.seeedstudio.com/Arduino/package_seeeduino_boards_index.json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402370"/>
            <a:ext cx="5996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설치 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https://wiki.seeedstudio.com/Wio-Lite-W600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2510366"/>
            <a:ext cx="774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라이브러리 설치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https://github.com/Seeed-Studio/Seeed_Arduino_W600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9437" y="2141034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https://github.com/Seeed-Studio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3156697"/>
            <a:ext cx="79735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이상한거</a:t>
            </a:r>
            <a:r>
              <a:rPr lang="ko-KR" altLang="en-US" dirty="0" smtClean="0"/>
              <a:t> 뭔지 모르는 것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터미널 </a:t>
            </a:r>
            <a:r>
              <a:rPr lang="ko-KR" altLang="en-US" dirty="0" err="1" smtClean="0"/>
              <a:t>관련된것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라이브러리 </a:t>
            </a:r>
            <a:r>
              <a:rPr lang="ko-KR" altLang="en-US" dirty="0"/>
              <a:t>설치</a:t>
            </a:r>
            <a:r>
              <a:rPr lang="en-US" altLang="ko-KR" dirty="0"/>
              <a:t>: </a:t>
            </a:r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github.com/Seeed-Studio/Seeed_Arduino_rpcWiFi</a:t>
            </a:r>
            <a:endParaRPr lang="en-US" altLang="ko-KR" dirty="0"/>
          </a:p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다른것같아서</a:t>
            </a:r>
            <a:r>
              <a:rPr lang="ko-KR" altLang="en-US" dirty="0" smtClean="0"/>
              <a:t> 안하기로 함</a:t>
            </a:r>
            <a:r>
              <a:rPr lang="en-US" altLang="ko-KR" dirty="0" smtClean="0"/>
              <a:t>!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1" y="5824097"/>
            <a:ext cx="11238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라이브러리 설치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://adafruit.github.io/arduino-board-index/package_adafruit_index.json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490450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5179637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feather m0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6221"/>
            <a:ext cx="211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wio</a:t>
            </a:r>
            <a:r>
              <a:rPr lang="en-US" altLang="ko-KR" dirty="0" smtClean="0"/>
              <a:t> lite w600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92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154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KDC</dc:creator>
  <cp:lastModifiedBy>KDC</cp:lastModifiedBy>
  <cp:revision>18</cp:revision>
  <dcterms:created xsi:type="dcterms:W3CDTF">2021-01-29T07:21:53Z</dcterms:created>
  <dcterms:modified xsi:type="dcterms:W3CDTF">2021-02-03T01:38:14Z</dcterms:modified>
</cp:coreProperties>
</file>