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849" r:id="rId2"/>
  </p:sldMasterIdLst>
  <p:notesMasterIdLst>
    <p:notesMasterId r:id="rId35"/>
  </p:notesMasterIdLst>
  <p:sldIdLst>
    <p:sldId id="261" r:id="rId3"/>
    <p:sldId id="307" r:id="rId4"/>
    <p:sldId id="328" r:id="rId5"/>
    <p:sldId id="329" r:id="rId6"/>
    <p:sldId id="327" r:id="rId7"/>
    <p:sldId id="295" r:id="rId8"/>
    <p:sldId id="302" r:id="rId9"/>
    <p:sldId id="310" r:id="rId10"/>
    <p:sldId id="303" r:id="rId11"/>
    <p:sldId id="312" r:id="rId12"/>
    <p:sldId id="322" r:id="rId13"/>
    <p:sldId id="334" r:id="rId14"/>
    <p:sldId id="321" r:id="rId15"/>
    <p:sldId id="326" r:id="rId16"/>
    <p:sldId id="323" r:id="rId17"/>
    <p:sldId id="337" r:id="rId18"/>
    <p:sldId id="336" r:id="rId19"/>
    <p:sldId id="338" r:id="rId20"/>
    <p:sldId id="339" r:id="rId21"/>
    <p:sldId id="340" r:id="rId22"/>
    <p:sldId id="341" r:id="rId23"/>
    <p:sldId id="325" r:id="rId24"/>
    <p:sldId id="324" r:id="rId25"/>
    <p:sldId id="332" r:id="rId26"/>
    <p:sldId id="262" r:id="rId27"/>
    <p:sldId id="300" r:id="rId28"/>
    <p:sldId id="301" r:id="rId29"/>
    <p:sldId id="293" r:id="rId30"/>
    <p:sldId id="258" r:id="rId31"/>
    <p:sldId id="282" r:id="rId32"/>
    <p:sldId id="259" r:id="rId33"/>
    <p:sldId id="30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4E6"/>
    <a:srgbClr val="F2F2F2"/>
    <a:srgbClr val="F24472"/>
    <a:srgbClr val="EDEDED"/>
    <a:srgbClr val="4472C4"/>
    <a:srgbClr val="045391"/>
    <a:srgbClr val="FDA30F"/>
    <a:srgbClr val="262626"/>
    <a:srgbClr val="FFFFFF"/>
    <a:srgbClr val="FAA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4559" autoAdjust="0"/>
  </p:normalViewPr>
  <p:slideViewPr>
    <p:cSldViewPr snapToGrid="0">
      <p:cViewPr>
        <p:scale>
          <a:sx n="50" d="100"/>
          <a:sy n="50" d="100"/>
        </p:scale>
        <p:origin x="208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3F198-51D7-486A-832F-DE45239E089C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91F9F-C3C7-47D8-9E12-B121C1914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13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6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18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87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75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10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실시간으로 가능한지</a:t>
            </a:r>
            <a:r>
              <a:rPr lang="en-US" altLang="ko-KR" dirty="0"/>
              <a:t>… </a:t>
            </a:r>
            <a:r>
              <a:rPr lang="ko-KR" altLang="en-US" dirty="0"/>
              <a:t>이게 어려움이 있음</a:t>
            </a:r>
            <a:endParaRPr lang="en-US" altLang="ko-KR" dirty="0"/>
          </a:p>
          <a:p>
            <a:r>
              <a:rPr lang="ko-KR" altLang="en-US" dirty="0"/>
              <a:t>실행버튼이 몇개까지 커스텀 기능적으로 가능한지 모름</a:t>
            </a:r>
            <a:r>
              <a:rPr lang="en-US" altLang="ko-KR" dirty="0"/>
              <a:t>(</a:t>
            </a:r>
            <a:r>
              <a:rPr lang="ko-KR" altLang="en-US" dirty="0" err="1"/>
              <a:t>본것같음</a:t>
            </a:r>
            <a:r>
              <a:rPr lang="ko-KR" altLang="en-US" dirty="0"/>
              <a:t> 확실 </a:t>
            </a:r>
            <a:r>
              <a:rPr lang="ko-KR" altLang="en-US" dirty="0" err="1"/>
              <a:t>ㄴㄴ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5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16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213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90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84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11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4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803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4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72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2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21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2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4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61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22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4E6D5-B977-429E-B67B-B56CE5341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CA998E-7A9A-46A3-A8EB-A6734EAD0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3B7CD-15CD-4B35-AC99-494C87EE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FAE1D-F11D-4A0C-9EA5-7F363325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5D884-7994-4389-B97B-DD693BD1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7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9E528-2739-4F20-9046-02451B39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D9653-627C-4DE9-A9A5-C57877FA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AD71A-5518-4BD5-AAF8-E3EEE3F0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528B1-C8CF-4473-9CC1-2AF6B079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63282-AD05-48A1-A8AC-BE6302F5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AEFF-5671-4732-B308-12AB8412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960FC-40BA-493B-B8EC-334C7AE75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81673-4FA4-47DB-8ADA-A3AE1792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9C22A-E230-4D9F-82A9-4D4E9F48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DC571-5BCC-42B2-9353-1BD11BDF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90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14DC1-409F-408A-AE21-DBA50E66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5043A-FD68-43A3-8859-56F5B230E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C87912-B17E-48ED-A207-3983014B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229562-2AB6-4FF1-B328-B16786D1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D5ABAA-31E1-48EE-9ABC-76C41745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4B737-1730-400A-A849-B7C2EA4C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59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CBC9A-9974-4E4E-9AC5-EA0B60B5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CEBE8-A1E3-439A-8FA0-B267E529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6685CE-C446-470E-AFEB-53939795B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52C07F-31A4-4EB2-A045-D3E793E06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F9BAFB-F2EB-4FAC-9F42-CCB095392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ECAB52-6524-4764-88CE-27FADC17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C8D108-40EA-4273-81D8-D7873D02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3CF922-0AA9-43BA-8B29-4EF386D4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7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43559-51CC-4362-AE29-4FA0C5FF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8F0DA7-099F-475B-9DA8-B1C269A9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1072BB-0855-4831-A80B-F32F49E0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A21010-10DB-4833-BB88-F3E62C6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89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CA777B-0B4C-4BAB-BFCA-66E904F1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C1BAB9-AB3F-4B25-80A9-1735AF08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ABA63-E2B0-446D-879B-F89F8F2B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7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67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65DE3-34EB-4800-8284-7968A458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C6607-AB6B-4A26-A856-7C3F8A83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5660CD-542E-4479-B74F-BB279C918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A3EE6-02C7-46F7-A18C-650FED31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410412-6AC6-4BDC-BFF5-D8C62C85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17199-85B0-43A7-8E3E-73689999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41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7315F-A5FC-46FC-B12E-A9B3962D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7C6D60-CA93-4337-9E20-2DD99E569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CCDAC6-48A8-43D1-9E61-03E063A24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50C31-0AA0-46AA-8F40-2624646C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5C0536-3DFF-469A-878A-D32C309A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9D7ABA-9D21-454E-92D6-2FD60831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9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9B3B7-092D-4892-91A8-75CF0E09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3425EB-8B0A-4B5D-B3B8-FD8DA77A5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1B1B8-869F-4ABF-BA97-DF9EBADB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9D978-B22D-4066-8150-B0136CFA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CF7C8-EA62-4C0C-B41C-6146D659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17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E4B8F2-9DA5-4788-A665-2EF66E99B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9C7AC7-3F5A-44BA-A4C1-05100B26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5BAC7-E534-4971-8DA5-7A9F36FD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0B76C-036C-4C60-A842-16588FCF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2BCDF-FCC8-44DB-A12D-A2704AF6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0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3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0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2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5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0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6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7" r:id="rId4"/>
    <p:sldLayoutId id="2147483728" r:id="rId5"/>
    <p:sldLayoutId id="2147483729" r:id="rId6"/>
    <p:sldLayoutId id="2147483734" r:id="rId7"/>
    <p:sldLayoutId id="2147483730" r:id="rId8"/>
    <p:sldLayoutId id="2147483731" r:id="rId9"/>
    <p:sldLayoutId id="2147483732" r:id="rId10"/>
    <p:sldLayoutId id="2147483733" r:id="rId11"/>
    <p:sldLayoutId id="2147483735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E90B13-7EEE-4D69-B7F0-DB9E7E66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6B434-3DF6-4577-97B3-D81566536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0E9B6-A5F5-405C-8573-A13F6C095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8368A-CF47-4663-9C62-FB79B8A61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2F697-71BD-4366-97B9-2EF6D78D7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7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65998-80C9-48D6-9759-D18874B6A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구성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392062-62C7-43B9-90CE-D9D0724D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유혜정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095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288B4A-9E12-4B74-9B5D-5894D0F3D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79"/>
          <a:stretch/>
        </p:blipFill>
        <p:spPr>
          <a:xfrm>
            <a:off x="0" y="347470"/>
            <a:ext cx="12192000" cy="327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25176-7180-4F2E-87DC-0F7831FCEEB3}"/>
              </a:ext>
            </a:extLst>
          </p:cNvPr>
          <p:cNvSpPr txBox="1"/>
          <p:nvPr/>
        </p:nvSpPr>
        <p:spPr>
          <a:xfrm>
            <a:off x="1015449" y="877363"/>
            <a:ext cx="1594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9A73E9-D004-4D39-B290-B195B3DDC5D5}"/>
              </a:ext>
            </a:extLst>
          </p:cNvPr>
          <p:cNvGrpSpPr/>
          <p:nvPr/>
        </p:nvGrpSpPr>
        <p:grpSpPr>
          <a:xfrm>
            <a:off x="3116144" y="897418"/>
            <a:ext cx="2160000" cy="360000"/>
            <a:chOff x="3116144" y="897418"/>
            <a:chExt cx="2160000" cy="3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9A6F7-3CA7-4C7C-8501-819590C6D3CF}"/>
                </a:ext>
              </a:extLst>
            </p:cNvPr>
            <p:cNvSpPr/>
            <p:nvPr/>
          </p:nvSpPr>
          <p:spPr>
            <a:xfrm>
              <a:off x="3116144" y="897418"/>
              <a:ext cx="2160000" cy="360000"/>
            </a:xfrm>
            <a:prstGeom prst="rect">
              <a:avLst/>
            </a:prstGeom>
            <a:solidFill>
              <a:srgbClr val="F2F2F2"/>
            </a:solidFill>
            <a:ln w="762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15B401-FEEB-49B4-8E37-4A0E47E3D4D2}"/>
                </a:ext>
              </a:extLst>
            </p:cNvPr>
            <p:cNvSpPr/>
            <p:nvPr/>
          </p:nvSpPr>
          <p:spPr>
            <a:xfrm>
              <a:off x="3116144" y="897418"/>
              <a:ext cx="1080000" cy="360000"/>
            </a:xfrm>
            <a:prstGeom prst="rect">
              <a:avLst/>
            </a:prstGeom>
            <a:solidFill>
              <a:srgbClr val="42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Off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18A2-C8D0-4F6D-A6E4-D15019F6B254}"/>
                </a:ext>
              </a:extLst>
            </p:cNvPr>
            <p:cNvSpPr/>
            <p:nvPr/>
          </p:nvSpPr>
          <p:spPr>
            <a:xfrm>
              <a:off x="4196144" y="897418"/>
              <a:ext cx="108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B2698E-4C8D-45F1-B0E8-5917B635DBA7}"/>
              </a:ext>
            </a:extLst>
          </p:cNvPr>
          <p:cNvSpPr txBox="1"/>
          <p:nvPr/>
        </p:nvSpPr>
        <p:spPr>
          <a:xfrm>
            <a:off x="2609603" y="1479427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Workflow Name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280AA-779E-4E23-A3A1-83B998B3AEC7}"/>
              </a:ext>
            </a:extLst>
          </p:cNvPr>
          <p:cNvSpPr txBox="1"/>
          <p:nvPr/>
        </p:nvSpPr>
        <p:spPr>
          <a:xfrm>
            <a:off x="5684519" y="1479427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Frequency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2B57A-B02C-468D-88B6-046B3CA1076A}"/>
              </a:ext>
            </a:extLst>
          </p:cNvPr>
          <p:cNvSpPr txBox="1"/>
          <p:nvPr/>
        </p:nvSpPr>
        <p:spPr>
          <a:xfrm>
            <a:off x="2658535" y="1815865"/>
            <a:ext cx="123303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wf_name1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4CFF1-D2A6-4B00-B80D-3E61672B7E29}"/>
              </a:ext>
            </a:extLst>
          </p:cNvPr>
          <p:cNvSpPr txBox="1"/>
          <p:nvPr/>
        </p:nvSpPr>
        <p:spPr>
          <a:xfrm>
            <a:off x="5684519" y="1815865"/>
            <a:ext cx="159050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 0/5 * * * 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47E78D-9628-4C8D-B63D-F6E693A554EC}"/>
              </a:ext>
            </a:extLst>
          </p:cNvPr>
          <p:cNvCxnSpPr/>
          <p:nvPr/>
        </p:nvCxnSpPr>
        <p:spPr>
          <a:xfrm>
            <a:off x="1015449" y="1888366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AD384-97B5-4143-BDA5-172DAFF855A0}"/>
              </a:ext>
            </a:extLst>
          </p:cNvPr>
          <p:cNvCxnSpPr/>
          <p:nvPr/>
        </p:nvCxnSpPr>
        <p:spPr>
          <a:xfrm>
            <a:off x="1015449" y="227671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C9E7556-4E7E-4707-A11C-AE2F0596846C}"/>
              </a:ext>
            </a:extLst>
          </p:cNvPr>
          <p:cNvCxnSpPr/>
          <p:nvPr/>
        </p:nvCxnSpPr>
        <p:spPr>
          <a:xfrm>
            <a:off x="1015449" y="268565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FF7BF28-41F5-4E6C-857D-AB858546C739}"/>
              </a:ext>
            </a:extLst>
          </p:cNvPr>
          <p:cNvSpPr txBox="1"/>
          <p:nvPr/>
        </p:nvSpPr>
        <p:spPr>
          <a:xfrm>
            <a:off x="8649767" y="147942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Action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395D73-2157-42D4-AE25-38E687466D7B}"/>
              </a:ext>
            </a:extLst>
          </p:cNvPr>
          <p:cNvSpPr/>
          <p:nvPr/>
        </p:nvSpPr>
        <p:spPr>
          <a:xfrm>
            <a:off x="7831080" y="1929274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0FD0BAE-44A9-4856-8F6A-C297D7CFCF32}"/>
              </a:ext>
            </a:extLst>
          </p:cNvPr>
          <p:cNvSpPr/>
          <p:nvPr/>
        </p:nvSpPr>
        <p:spPr>
          <a:xfrm>
            <a:off x="9108221" y="1929274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FB2692-B3D3-413F-95B7-405953477616}"/>
              </a:ext>
            </a:extLst>
          </p:cNvPr>
          <p:cNvSpPr txBox="1"/>
          <p:nvPr/>
        </p:nvSpPr>
        <p:spPr>
          <a:xfrm>
            <a:off x="1149168" y="14794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Status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46505-AEF2-4F27-B9F1-70A6C9F2B3C2}"/>
              </a:ext>
            </a:extLst>
          </p:cNvPr>
          <p:cNvSpPr txBox="1"/>
          <p:nvPr/>
        </p:nvSpPr>
        <p:spPr>
          <a:xfrm>
            <a:off x="1316286" y="1815865"/>
            <a:ext cx="31130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12B842C-9ACD-4222-8B61-74644EA7C471}"/>
              </a:ext>
            </a:extLst>
          </p:cNvPr>
          <p:cNvCxnSpPr/>
          <p:nvPr/>
        </p:nvCxnSpPr>
        <p:spPr>
          <a:xfrm>
            <a:off x="1015449" y="313015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DBEF5AD-035D-4932-B106-343AC5302ED1}"/>
              </a:ext>
            </a:extLst>
          </p:cNvPr>
          <p:cNvCxnSpPr/>
          <p:nvPr/>
        </p:nvCxnSpPr>
        <p:spPr>
          <a:xfrm>
            <a:off x="1015449" y="353909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7A2B89-FFC9-4E4F-A9A5-DED679D5B1C9}"/>
              </a:ext>
            </a:extLst>
          </p:cNvPr>
          <p:cNvSpPr/>
          <p:nvPr/>
        </p:nvSpPr>
        <p:spPr>
          <a:xfrm>
            <a:off x="7831080" y="2326040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64F9478-88F1-4E48-BF32-1D1F19F91ECC}"/>
              </a:ext>
            </a:extLst>
          </p:cNvPr>
          <p:cNvSpPr/>
          <p:nvPr/>
        </p:nvSpPr>
        <p:spPr>
          <a:xfrm>
            <a:off x="9108221" y="2326040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12C2647-4D5F-455F-BD8C-C592B9B97BB2}"/>
              </a:ext>
            </a:extLst>
          </p:cNvPr>
          <p:cNvSpPr/>
          <p:nvPr/>
        </p:nvSpPr>
        <p:spPr>
          <a:xfrm>
            <a:off x="7831080" y="2734979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3C0B733-D9B5-43C9-809A-C852C8867C58}"/>
              </a:ext>
            </a:extLst>
          </p:cNvPr>
          <p:cNvSpPr/>
          <p:nvPr/>
        </p:nvSpPr>
        <p:spPr>
          <a:xfrm>
            <a:off x="9108221" y="2734979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A0A1FEB-889C-4D62-AE8B-EFFAF506A898}"/>
              </a:ext>
            </a:extLst>
          </p:cNvPr>
          <p:cNvSpPr/>
          <p:nvPr/>
        </p:nvSpPr>
        <p:spPr>
          <a:xfrm>
            <a:off x="7831080" y="3170655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2D90604-0C67-423C-B103-C01A09B5F59E}"/>
              </a:ext>
            </a:extLst>
          </p:cNvPr>
          <p:cNvSpPr/>
          <p:nvPr/>
        </p:nvSpPr>
        <p:spPr>
          <a:xfrm>
            <a:off x="9108221" y="3170655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95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B9A76D-287C-4CDF-92F6-DA536973BDB1}"/>
              </a:ext>
            </a:extLst>
          </p:cNvPr>
          <p:cNvSpPr/>
          <p:nvPr/>
        </p:nvSpPr>
        <p:spPr>
          <a:xfrm>
            <a:off x="1015449" y="1888366"/>
            <a:ext cx="9733831" cy="3883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88B4A-9E12-4B74-9B5D-5894D0F3D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79"/>
          <a:stretch/>
        </p:blipFill>
        <p:spPr>
          <a:xfrm>
            <a:off x="0" y="347470"/>
            <a:ext cx="12192000" cy="327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25176-7180-4F2E-87DC-0F7831FCEEB3}"/>
              </a:ext>
            </a:extLst>
          </p:cNvPr>
          <p:cNvSpPr txBox="1"/>
          <p:nvPr/>
        </p:nvSpPr>
        <p:spPr>
          <a:xfrm>
            <a:off x="1015449" y="877363"/>
            <a:ext cx="1594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9A73E9-D004-4D39-B290-B195B3DDC5D5}"/>
              </a:ext>
            </a:extLst>
          </p:cNvPr>
          <p:cNvGrpSpPr/>
          <p:nvPr/>
        </p:nvGrpSpPr>
        <p:grpSpPr>
          <a:xfrm>
            <a:off x="3116144" y="897418"/>
            <a:ext cx="2160000" cy="360000"/>
            <a:chOff x="3116144" y="897418"/>
            <a:chExt cx="2160000" cy="3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9A6F7-3CA7-4C7C-8501-819590C6D3CF}"/>
                </a:ext>
              </a:extLst>
            </p:cNvPr>
            <p:cNvSpPr/>
            <p:nvPr/>
          </p:nvSpPr>
          <p:spPr>
            <a:xfrm>
              <a:off x="3116144" y="897418"/>
              <a:ext cx="2160000" cy="360000"/>
            </a:xfrm>
            <a:prstGeom prst="rect">
              <a:avLst/>
            </a:prstGeom>
            <a:solidFill>
              <a:srgbClr val="F2F2F2"/>
            </a:solidFill>
            <a:ln w="762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15B401-FEEB-49B4-8E37-4A0E47E3D4D2}"/>
                </a:ext>
              </a:extLst>
            </p:cNvPr>
            <p:cNvSpPr/>
            <p:nvPr/>
          </p:nvSpPr>
          <p:spPr>
            <a:xfrm>
              <a:off x="3116144" y="897418"/>
              <a:ext cx="1080000" cy="360000"/>
            </a:xfrm>
            <a:prstGeom prst="rect">
              <a:avLst/>
            </a:prstGeom>
            <a:solidFill>
              <a:srgbClr val="42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Off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18A2-C8D0-4F6D-A6E4-D15019F6B254}"/>
                </a:ext>
              </a:extLst>
            </p:cNvPr>
            <p:cNvSpPr/>
            <p:nvPr/>
          </p:nvSpPr>
          <p:spPr>
            <a:xfrm>
              <a:off x="4196144" y="897418"/>
              <a:ext cx="108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B2698E-4C8D-45F1-B0E8-5917B635DBA7}"/>
              </a:ext>
            </a:extLst>
          </p:cNvPr>
          <p:cNvSpPr txBox="1"/>
          <p:nvPr/>
        </p:nvSpPr>
        <p:spPr>
          <a:xfrm>
            <a:off x="2609603" y="1479427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Workflow Name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280AA-779E-4E23-A3A1-83B998B3AEC7}"/>
              </a:ext>
            </a:extLst>
          </p:cNvPr>
          <p:cNvSpPr txBox="1"/>
          <p:nvPr/>
        </p:nvSpPr>
        <p:spPr>
          <a:xfrm>
            <a:off x="5684519" y="1479427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Frequency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2B57A-B02C-468D-88B6-046B3CA1076A}"/>
              </a:ext>
            </a:extLst>
          </p:cNvPr>
          <p:cNvSpPr txBox="1"/>
          <p:nvPr/>
        </p:nvSpPr>
        <p:spPr>
          <a:xfrm>
            <a:off x="2658535" y="1815865"/>
            <a:ext cx="123303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wf_name1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4CFF1-D2A6-4B00-B80D-3E61672B7E29}"/>
              </a:ext>
            </a:extLst>
          </p:cNvPr>
          <p:cNvSpPr txBox="1"/>
          <p:nvPr/>
        </p:nvSpPr>
        <p:spPr>
          <a:xfrm>
            <a:off x="5684519" y="1815865"/>
            <a:ext cx="157447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 0/5 * * * 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47E78D-9628-4C8D-B63D-F6E693A554EC}"/>
              </a:ext>
            </a:extLst>
          </p:cNvPr>
          <p:cNvCxnSpPr/>
          <p:nvPr/>
        </p:nvCxnSpPr>
        <p:spPr>
          <a:xfrm>
            <a:off x="1015449" y="1888366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AD384-97B5-4143-BDA5-172DAFF855A0}"/>
              </a:ext>
            </a:extLst>
          </p:cNvPr>
          <p:cNvCxnSpPr/>
          <p:nvPr/>
        </p:nvCxnSpPr>
        <p:spPr>
          <a:xfrm>
            <a:off x="1015449" y="227671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C9E7556-4E7E-4707-A11C-AE2F0596846C}"/>
              </a:ext>
            </a:extLst>
          </p:cNvPr>
          <p:cNvCxnSpPr/>
          <p:nvPr/>
        </p:nvCxnSpPr>
        <p:spPr>
          <a:xfrm>
            <a:off x="1015449" y="268565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FF7BF28-41F5-4E6C-857D-AB858546C739}"/>
              </a:ext>
            </a:extLst>
          </p:cNvPr>
          <p:cNvSpPr txBox="1"/>
          <p:nvPr/>
        </p:nvSpPr>
        <p:spPr>
          <a:xfrm>
            <a:off x="8649767" y="147942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Action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395D73-2157-42D4-AE25-38E687466D7B}"/>
              </a:ext>
            </a:extLst>
          </p:cNvPr>
          <p:cNvSpPr/>
          <p:nvPr/>
        </p:nvSpPr>
        <p:spPr>
          <a:xfrm>
            <a:off x="7831080" y="1929274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0FD0BAE-44A9-4856-8F6A-C297D7CFCF32}"/>
              </a:ext>
            </a:extLst>
          </p:cNvPr>
          <p:cNvSpPr/>
          <p:nvPr/>
        </p:nvSpPr>
        <p:spPr>
          <a:xfrm>
            <a:off x="9108221" y="1929274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FB2692-B3D3-413F-95B7-405953477616}"/>
              </a:ext>
            </a:extLst>
          </p:cNvPr>
          <p:cNvSpPr txBox="1"/>
          <p:nvPr/>
        </p:nvSpPr>
        <p:spPr>
          <a:xfrm>
            <a:off x="1149168" y="14794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Status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46505-AEF2-4F27-B9F1-70A6C9F2B3C2}"/>
              </a:ext>
            </a:extLst>
          </p:cNvPr>
          <p:cNvSpPr txBox="1"/>
          <p:nvPr/>
        </p:nvSpPr>
        <p:spPr>
          <a:xfrm>
            <a:off x="1316286" y="1815865"/>
            <a:ext cx="31130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12B842C-9ACD-4222-8B61-74644EA7C471}"/>
              </a:ext>
            </a:extLst>
          </p:cNvPr>
          <p:cNvCxnSpPr/>
          <p:nvPr/>
        </p:nvCxnSpPr>
        <p:spPr>
          <a:xfrm>
            <a:off x="1015449" y="313015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DBEF5AD-035D-4932-B106-343AC5302ED1}"/>
              </a:ext>
            </a:extLst>
          </p:cNvPr>
          <p:cNvCxnSpPr/>
          <p:nvPr/>
        </p:nvCxnSpPr>
        <p:spPr>
          <a:xfrm>
            <a:off x="1015449" y="353909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7A2B89-FFC9-4E4F-A9A5-DED679D5B1C9}"/>
              </a:ext>
            </a:extLst>
          </p:cNvPr>
          <p:cNvSpPr/>
          <p:nvPr/>
        </p:nvSpPr>
        <p:spPr>
          <a:xfrm>
            <a:off x="7831080" y="2326040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64F9478-88F1-4E48-BF32-1D1F19F91ECC}"/>
              </a:ext>
            </a:extLst>
          </p:cNvPr>
          <p:cNvSpPr/>
          <p:nvPr/>
        </p:nvSpPr>
        <p:spPr>
          <a:xfrm>
            <a:off x="9108221" y="2326040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12C2647-4D5F-455F-BD8C-C592B9B97BB2}"/>
              </a:ext>
            </a:extLst>
          </p:cNvPr>
          <p:cNvSpPr/>
          <p:nvPr/>
        </p:nvSpPr>
        <p:spPr>
          <a:xfrm>
            <a:off x="7831080" y="2734979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3C0B733-D9B5-43C9-809A-C852C8867C58}"/>
              </a:ext>
            </a:extLst>
          </p:cNvPr>
          <p:cNvSpPr/>
          <p:nvPr/>
        </p:nvSpPr>
        <p:spPr>
          <a:xfrm>
            <a:off x="9108221" y="2734979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A0A1FEB-889C-4D62-AE8B-EFFAF506A898}"/>
              </a:ext>
            </a:extLst>
          </p:cNvPr>
          <p:cNvSpPr/>
          <p:nvPr/>
        </p:nvSpPr>
        <p:spPr>
          <a:xfrm>
            <a:off x="7831080" y="3170655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2D90604-0C67-423C-B103-C01A09B5F59E}"/>
              </a:ext>
            </a:extLst>
          </p:cNvPr>
          <p:cNvSpPr/>
          <p:nvPr/>
        </p:nvSpPr>
        <p:spPr>
          <a:xfrm>
            <a:off x="9108221" y="3170655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A4A1BAB9-00E4-4338-937C-140BC244BDA7}"/>
              </a:ext>
            </a:extLst>
          </p:cNvPr>
          <p:cNvSpPr/>
          <p:nvPr/>
        </p:nvSpPr>
        <p:spPr>
          <a:xfrm flipV="1">
            <a:off x="7347410" y="2025979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7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B9A76D-287C-4CDF-92F6-DA536973BDB1}"/>
              </a:ext>
            </a:extLst>
          </p:cNvPr>
          <p:cNvSpPr/>
          <p:nvPr/>
        </p:nvSpPr>
        <p:spPr>
          <a:xfrm>
            <a:off x="1015449" y="1888366"/>
            <a:ext cx="9733831" cy="30006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88B4A-9E12-4B74-9B5D-5894D0F3D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79"/>
          <a:stretch/>
        </p:blipFill>
        <p:spPr>
          <a:xfrm>
            <a:off x="0" y="347470"/>
            <a:ext cx="12192000" cy="327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25176-7180-4F2E-87DC-0F7831FCEEB3}"/>
              </a:ext>
            </a:extLst>
          </p:cNvPr>
          <p:cNvSpPr txBox="1"/>
          <p:nvPr/>
        </p:nvSpPr>
        <p:spPr>
          <a:xfrm>
            <a:off x="1015449" y="877363"/>
            <a:ext cx="1594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9A73E9-D004-4D39-B290-B195B3DDC5D5}"/>
              </a:ext>
            </a:extLst>
          </p:cNvPr>
          <p:cNvGrpSpPr/>
          <p:nvPr/>
        </p:nvGrpSpPr>
        <p:grpSpPr>
          <a:xfrm>
            <a:off x="3116144" y="897418"/>
            <a:ext cx="2160000" cy="360000"/>
            <a:chOff x="3116144" y="897418"/>
            <a:chExt cx="2160000" cy="3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9A6F7-3CA7-4C7C-8501-819590C6D3CF}"/>
                </a:ext>
              </a:extLst>
            </p:cNvPr>
            <p:cNvSpPr/>
            <p:nvPr/>
          </p:nvSpPr>
          <p:spPr>
            <a:xfrm>
              <a:off x="3116144" y="897418"/>
              <a:ext cx="2160000" cy="360000"/>
            </a:xfrm>
            <a:prstGeom prst="rect">
              <a:avLst/>
            </a:prstGeom>
            <a:solidFill>
              <a:srgbClr val="F2F2F2"/>
            </a:solidFill>
            <a:ln w="762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15B401-FEEB-49B4-8E37-4A0E47E3D4D2}"/>
                </a:ext>
              </a:extLst>
            </p:cNvPr>
            <p:cNvSpPr/>
            <p:nvPr/>
          </p:nvSpPr>
          <p:spPr>
            <a:xfrm>
              <a:off x="3116144" y="897418"/>
              <a:ext cx="1080000" cy="360000"/>
            </a:xfrm>
            <a:prstGeom prst="rect">
              <a:avLst/>
            </a:prstGeom>
            <a:solidFill>
              <a:srgbClr val="42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Off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18A2-C8D0-4F6D-A6E4-D15019F6B254}"/>
                </a:ext>
              </a:extLst>
            </p:cNvPr>
            <p:cNvSpPr/>
            <p:nvPr/>
          </p:nvSpPr>
          <p:spPr>
            <a:xfrm>
              <a:off x="4196144" y="897418"/>
              <a:ext cx="108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B2698E-4C8D-45F1-B0E8-5917B635DBA7}"/>
              </a:ext>
            </a:extLst>
          </p:cNvPr>
          <p:cNvSpPr txBox="1"/>
          <p:nvPr/>
        </p:nvSpPr>
        <p:spPr>
          <a:xfrm>
            <a:off x="2609603" y="1479427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Workflow Name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280AA-779E-4E23-A3A1-83B998B3AEC7}"/>
              </a:ext>
            </a:extLst>
          </p:cNvPr>
          <p:cNvSpPr txBox="1"/>
          <p:nvPr/>
        </p:nvSpPr>
        <p:spPr>
          <a:xfrm>
            <a:off x="5684519" y="1479427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Frequency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2B57A-B02C-468D-88B6-046B3CA1076A}"/>
              </a:ext>
            </a:extLst>
          </p:cNvPr>
          <p:cNvSpPr txBox="1"/>
          <p:nvPr/>
        </p:nvSpPr>
        <p:spPr>
          <a:xfrm>
            <a:off x="2658535" y="1815865"/>
            <a:ext cx="1233030" cy="4424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wf_name1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wf_name2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4CFF1-D2A6-4B00-B80D-3E61672B7E29}"/>
              </a:ext>
            </a:extLst>
          </p:cNvPr>
          <p:cNvSpPr txBox="1"/>
          <p:nvPr/>
        </p:nvSpPr>
        <p:spPr>
          <a:xfrm>
            <a:off x="5684519" y="1815865"/>
            <a:ext cx="1574470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 0/5 * * * 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47E78D-9628-4C8D-B63D-F6E693A554EC}"/>
              </a:ext>
            </a:extLst>
          </p:cNvPr>
          <p:cNvCxnSpPr/>
          <p:nvPr/>
        </p:nvCxnSpPr>
        <p:spPr>
          <a:xfrm>
            <a:off x="1015449" y="1888366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AD384-97B5-4143-BDA5-172DAFF855A0}"/>
              </a:ext>
            </a:extLst>
          </p:cNvPr>
          <p:cNvCxnSpPr/>
          <p:nvPr/>
        </p:nvCxnSpPr>
        <p:spPr>
          <a:xfrm>
            <a:off x="1015449" y="487135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C9E7556-4E7E-4707-A11C-AE2F0596846C}"/>
              </a:ext>
            </a:extLst>
          </p:cNvPr>
          <p:cNvCxnSpPr/>
          <p:nvPr/>
        </p:nvCxnSpPr>
        <p:spPr>
          <a:xfrm>
            <a:off x="1015449" y="528029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FF7BF28-41F5-4E6C-857D-AB858546C739}"/>
              </a:ext>
            </a:extLst>
          </p:cNvPr>
          <p:cNvSpPr txBox="1"/>
          <p:nvPr/>
        </p:nvSpPr>
        <p:spPr>
          <a:xfrm>
            <a:off x="8649767" y="147942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Action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395D73-2157-42D4-AE25-38E687466D7B}"/>
              </a:ext>
            </a:extLst>
          </p:cNvPr>
          <p:cNvSpPr/>
          <p:nvPr/>
        </p:nvSpPr>
        <p:spPr>
          <a:xfrm>
            <a:off x="7831080" y="1929274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0FD0BAE-44A9-4856-8F6A-C297D7CFCF32}"/>
              </a:ext>
            </a:extLst>
          </p:cNvPr>
          <p:cNvSpPr/>
          <p:nvPr/>
        </p:nvSpPr>
        <p:spPr>
          <a:xfrm>
            <a:off x="9108221" y="1929274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FB2692-B3D3-413F-95B7-405953477616}"/>
              </a:ext>
            </a:extLst>
          </p:cNvPr>
          <p:cNvSpPr txBox="1"/>
          <p:nvPr/>
        </p:nvSpPr>
        <p:spPr>
          <a:xfrm>
            <a:off x="1149168" y="14794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Status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46505-AEF2-4F27-B9F1-70A6C9F2B3C2}"/>
              </a:ext>
            </a:extLst>
          </p:cNvPr>
          <p:cNvSpPr txBox="1"/>
          <p:nvPr/>
        </p:nvSpPr>
        <p:spPr>
          <a:xfrm>
            <a:off x="1316286" y="1815865"/>
            <a:ext cx="311304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12B842C-9ACD-4222-8B61-74644EA7C471}"/>
              </a:ext>
            </a:extLst>
          </p:cNvPr>
          <p:cNvCxnSpPr/>
          <p:nvPr/>
        </p:nvCxnSpPr>
        <p:spPr>
          <a:xfrm>
            <a:off x="1015449" y="572479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DBEF5AD-035D-4932-B106-343AC5302ED1}"/>
              </a:ext>
            </a:extLst>
          </p:cNvPr>
          <p:cNvCxnSpPr/>
          <p:nvPr/>
        </p:nvCxnSpPr>
        <p:spPr>
          <a:xfrm>
            <a:off x="1015449" y="613373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7A2B89-FFC9-4E4F-A9A5-DED679D5B1C9}"/>
              </a:ext>
            </a:extLst>
          </p:cNvPr>
          <p:cNvSpPr/>
          <p:nvPr/>
        </p:nvSpPr>
        <p:spPr>
          <a:xfrm>
            <a:off x="7831080" y="4920679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64F9478-88F1-4E48-BF32-1D1F19F91ECC}"/>
              </a:ext>
            </a:extLst>
          </p:cNvPr>
          <p:cNvSpPr/>
          <p:nvPr/>
        </p:nvSpPr>
        <p:spPr>
          <a:xfrm>
            <a:off x="9108221" y="4920679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12C2647-4D5F-455F-BD8C-C592B9B97BB2}"/>
              </a:ext>
            </a:extLst>
          </p:cNvPr>
          <p:cNvSpPr/>
          <p:nvPr/>
        </p:nvSpPr>
        <p:spPr>
          <a:xfrm>
            <a:off x="7831080" y="5329618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3C0B733-D9B5-43C9-809A-C852C8867C58}"/>
              </a:ext>
            </a:extLst>
          </p:cNvPr>
          <p:cNvSpPr/>
          <p:nvPr/>
        </p:nvSpPr>
        <p:spPr>
          <a:xfrm>
            <a:off x="9108221" y="5329618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A0A1FEB-889C-4D62-AE8B-EFFAF506A898}"/>
              </a:ext>
            </a:extLst>
          </p:cNvPr>
          <p:cNvSpPr/>
          <p:nvPr/>
        </p:nvSpPr>
        <p:spPr>
          <a:xfrm>
            <a:off x="7831080" y="5765294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2D90604-0C67-423C-B103-C01A09B5F59E}"/>
              </a:ext>
            </a:extLst>
          </p:cNvPr>
          <p:cNvSpPr/>
          <p:nvPr/>
        </p:nvSpPr>
        <p:spPr>
          <a:xfrm>
            <a:off x="9108221" y="5765294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B0C4314-B868-4344-85E5-3350396400ED}"/>
              </a:ext>
            </a:extLst>
          </p:cNvPr>
          <p:cNvSpPr/>
          <p:nvPr/>
        </p:nvSpPr>
        <p:spPr>
          <a:xfrm>
            <a:off x="7347410" y="2025979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2A126C-70B4-42D4-8527-71AD35694C2D}"/>
              </a:ext>
            </a:extLst>
          </p:cNvPr>
          <p:cNvGrpSpPr/>
          <p:nvPr/>
        </p:nvGrpSpPr>
        <p:grpSpPr>
          <a:xfrm>
            <a:off x="5482824" y="2285568"/>
            <a:ext cx="5017694" cy="2554396"/>
            <a:chOff x="5482824" y="2285568"/>
            <a:chExt cx="5017694" cy="255439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950C50F-6EA1-4D6E-96C4-119821C68953}"/>
                </a:ext>
              </a:extLst>
            </p:cNvPr>
            <p:cNvGrpSpPr/>
            <p:nvPr/>
          </p:nvGrpSpPr>
          <p:grpSpPr>
            <a:xfrm>
              <a:off x="5482824" y="2285568"/>
              <a:ext cx="5017694" cy="2554396"/>
              <a:chOff x="5372102" y="2407748"/>
              <a:chExt cx="5017694" cy="25543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463D64B-B88F-4DCA-A801-A57B7814DAFF}"/>
                  </a:ext>
                </a:extLst>
              </p:cNvPr>
              <p:cNvSpPr/>
              <p:nvPr/>
            </p:nvSpPr>
            <p:spPr>
              <a:xfrm>
                <a:off x="5372102" y="2407748"/>
                <a:ext cx="5017694" cy="2554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3215817D-E0A5-4D76-81E6-D86B43CA8913}"/>
                  </a:ext>
                </a:extLst>
              </p:cNvPr>
              <p:cNvSpPr/>
              <p:nvPr/>
            </p:nvSpPr>
            <p:spPr>
              <a:xfrm>
                <a:off x="5497632" y="2709901"/>
                <a:ext cx="844523" cy="32793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42B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0/5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30B2105F-BAA4-485F-8DCF-9BBACD382022}"/>
                  </a:ext>
                </a:extLst>
              </p:cNvPr>
              <p:cNvSpPr/>
              <p:nvPr/>
            </p:nvSpPr>
            <p:spPr>
              <a:xfrm>
                <a:off x="6476796" y="2711115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EF5C0F6F-B5C0-4250-A87F-FA48D12514FE}"/>
                  </a:ext>
                </a:extLst>
              </p:cNvPr>
              <p:cNvSpPr/>
              <p:nvPr/>
            </p:nvSpPr>
            <p:spPr>
              <a:xfrm>
                <a:off x="7455960" y="2712329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B9429E52-638F-4513-B0CB-9309E903B13C}"/>
                  </a:ext>
                </a:extLst>
              </p:cNvPr>
              <p:cNvSpPr/>
              <p:nvPr/>
            </p:nvSpPr>
            <p:spPr>
              <a:xfrm>
                <a:off x="8435124" y="2713543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8DFE9B2F-C51B-4086-BAF0-14031B8B16E1}"/>
                  </a:ext>
                </a:extLst>
              </p:cNvPr>
              <p:cNvSpPr/>
              <p:nvPr/>
            </p:nvSpPr>
            <p:spPr>
              <a:xfrm>
                <a:off x="9414288" y="2714757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?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D48804-5EF3-427E-83FF-085CDB469E79}"/>
                  </a:ext>
                </a:extLst>
              </p:cNvPr>
              <p:cNvSpPr txBox="1"/>
              <p:nvPr/>
            </p:nvSpPr>
            <p:spPr>
              <a:xfrm>
                <a:off x="5560136" y="2438582"/>
                <a:ext cx="474959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Minute     Hour        Day       Month      Week</a:t>
                </a:r>
                <a:endPara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E4F3FA-3A96-482B-BCAA-881A7D9B6595}"/>
                  </a:ext>
                </a:extLst>
              </p:cNvPr>
              <p:cNvSpPr txBox="1"/>
              <p:nvPr/>
            </p:nvSpPr>
            <p:spPr>
              <a:xfrm>
                <a:off x="8435124" y="4503385"/>
                <a:ext cx="1848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600" dirty="0"/>
                  <a:t>삭제   취소   저장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22580F6-24ED-4205-A0C6-8B8122209B96}"/>
                  </a:ext>
                </a:extLst>
              </p:cNvPr>
              <p:cNvSpPr/>
              <p:nvPr/>
            </p:nvSpPr>
            <p:spPr>
              <a:xfrm>
                <a:off x="5497632" y="3140839"/>
                <a:ext cx="4749599" cy="12865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79F3CEE6-3C43-4BC5-97F2-DBE6387623DF}"/>
                  </a:ext>
                </a:extLst>
              </p:cNvPr>
              <p:cNvGrpSpPr/>
              <p:nvPr/>
            </p:nvGrpSpPr>
            <p:grpSpPr>
              <a:xfrm>
                <a:off x="5634664" y="3229646"/>
                <a:ext cx="4345343" cy="1077218"/>
                <a:chOff x="5634664" y="3229646"/>
                <a:chExt cx="4345343" cy="1077218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22FF8EAD-0BF0-4680-998F-7230A0776D8F}"/>
                    </a:ext>
                  </a:extLst>
                </p:cNvPr>
                <p:cNvSpPr/>
                <p:nvPr/>
              </p:nvSpPr>
              <p:spPr>
                <a:xfrm>
                  <a:off x="5634664" y="3313373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209DC2ED-19B3-44C4-AC0D-626CC6D2EEAF}"/>
                    </a:ext>
                  </a:extLst>
                </p:cNvPr>
                <p:cNvSpPr/>
                <p:nvPr/>
              </p:nvSpPr>
              <p:spPr>
                <a:xfrm>
                  <a:off x="5634664" y="3562234"/>
                  <a:ext cx="152400" cy="152400"/>
                </a:xfrm>
                <a:prstGeom prst="ellipse">
                  <a:avLst/>
                </a:prstGeom>
                <a:solidFill>
                  <a:srgbClr val="42B4E6"/>
                </a:solidFill>
                <a:ln w="19050">
                  <a:solidFill>
                    <a:srgbClr val="42B4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541DAF-05DC-44CC-A3B2-A051D6BBDB5F}"/>
                    </a:ext>
                  </a:extLst>
                </p:cNvPr>
                <p:cNvSpPr/>
                <p:nvPr/>
              </p:nvSpPr>
              <p:spPr>
                <a:xfrm>
                  <a:off x="5634664" y="3811095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8D6E2491-F730-45D1-97AE-521539E526DE}"/>
                    </a:ext>
                  </a:extLst>
                </p:cNvPr>
                <p:cNvSpPr/>
                <p:nvPr/>
              </p:nvSpPr>
              <p:spPr>
                <a:xfrm>
                  <a:off x="5634664" y="4059956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1576F4D-25F7-409E-AF71-267AE48AC662}"/>
                    </a:ext>
                  </a:extLst>
                </p:cNvPr>
                <p:cNvSpPr txBox="1"/>
                <p:nvPr/>
              </p:nvSpPr>
              <p:spPr>
                <a:xfrm>
                  <a:off x="5787064" y="3229646"/>
                  <a:ext cx="4192943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*</a:t>
                  </a:r>
                  <a:r>
                    <a:rPr lang="en-US" altLang="ko-KR" sz="1600" dirty="0"/>
                    <a:t> Per Minute</a:t>
                  </a:r>
                </a:p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0/1</a:t>
                  </a:r>
                  <a:r>
                    <a:rPr lang="en-US" altLang="ko-KR" sz="1600" dirty="0"/>
                    <a:t> </a:t>
                  </a:r>
                  <a:r>
                    <a:rPr lang="en-US" altLang="ko-KR" sz="1600" dirty="0">
                      <a:solidFill>
                        <a:srgbClr val="42B4E6"/>
                      </a:solidFill>
                    </a:rPr>
                    <a:t>From (   ) Minute Start Per (   ) Minute</a:t>
                  </a:r>
                </a:p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0-1</a:t>
                  </a:r>
                  <a:r>
                    <a:rPr lang="en-US" altLang="ko-KR" sz="1600" dirty="0"/>
                    <a:t> (   ) Minute To (   ) Per Minute</a:t>
                  </a:r>
                </a:p>
                <a:p>
                  <a:r>
                    <a:rPr lang="en-US" altLang="ko-KR" sz="1600" dirty="0"/>
                    <a:t>Specified ( 0 ) Minute</a:t>
                  </a: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B85DFE7-2070-40AF-A659-B932C8EC0823}"/>
                </a:ext>
              </a:extLst>
            </p:cNvPr>
            <p:cNvSpPr/>
            <p:nvPr/>
          </p:nvSpPr>
          <p:spPr>
            <a:xfrm>
              <a:off x="6900672" y="393088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00F5114-CC59-41A0-AAB8-CD3C27DEC9C5}"/>
                </a:ext>
              </a:extLst>
            </p:cNvPr>
            <p:cNvSpPr/>
            <p:nvPr/>
          </p:nvSpPr>
          <p:spPr>
            <a:xfrm>
              <a:off x="6353313" y="36889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E933884-9963-42A9-AD49-7A0170ACC677}"/>
                </a:ext>
              </a:extLst>
            </p:cNvPr>
            <p:cNvSpPr/>
            <p:nvPr/>
          </p:nvSpPr>
          <p:spPr>
            <a:xfrm>
              <a:off x="6900672" y="34391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2B4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42B4E6"/>
                  </a:solidFill>
                </a:rPr>
                <a:t>0</a:t>
              </a:r>
              <a:endParaRPr lang="ko-KR" altLang="en-US" sz="1600" dirty="0">
                <a:solidFill>
                  <a:srgbClr val="42B4E6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E367D82-CE53-4F20-9342-A18CEA1E85C3}"/>
                </a:ext>
              </a:extLst>
            </p:cNvPr>
            <p:cNvSpPr/>
            <p:nvPr/>
          </p:nvSpPr>
          <p:spPr>
            <a:xfrm>
              <a:off x="8891072" y="34391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2B4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42B4E6"/>
                  </a:solidFill>
                </a:rPr>
                <a:t>5</a:t>
              </a:r>
              <a:endParaRPr lang="ko-KR" altLang="en-US" sz="1600" dirty="0">
                <a:solidFill>
                  <a:srgbClr val="42B4E6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81981CF-1B21-4877-9CD9-D7B63535943A}"/>
                </a:ext>
              </a:extLst>
            </p:cNvPr>
            <p:cNvSpPr/>
            <p:nvPr/>
          </p:nvSpPr>
          <p:spPr>
            <a:xfrm>
              <a:off x="7775219" y="36889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52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B9A76D-287C-4CDF-92F6-DA536973BDB1}"/>
              </a:ext>
            </a:extLst>
          </p:cNvPr>
          <p:cNvSpPr/>
          <p:nvPr/>
        </p:nvSpPr>
        <p:spPr>
          <a:xfrm>
            <a:off x="1015449" y="1888366"/>
            <a:ext cx="9733831" cy="30006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88B4A-9E12-4B74-9B5D-5894D0F3D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79"/>
          <a:stretch/>
        </p:blipFill>
        <p:spPr>
          <a:xfrm>
            <a:off x="0" y="347470"/>
            <a:ext cx="12192000" cy="327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25176-7180-4F2E-87DC-0F7831FCEEB3}"/>
              </a:ext>
            </a:extLst>
          </p:cNvPr>
          <p:cNvSpPr txBox="1"/>
          <p:nvPr/>
        </p:nvSpPr>
        <p:spPr>
          <a:xfrm>
            <a:off x="1015449" y="877363"/>
            <a:ext cx="1594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9A73E9-D004-4D39-B290-B195B3DDC5D5}"/>
              </a:ext>
            </a:extLst>
          </p:cNvPr>
          <p:cNvGrpSpPr/>
          <p:nvPr/>
        </p:nvGrpSpPr>
        <p:grpSpPr>
          <a:xfrm>
            <a:off x="3116144" y="897418"/>
            <a:ext cx="2160000" cy="360000"/>
            <a:chOff x="3116144" y="897418"/>
            <a:chExt cx="2160000" cy="3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9A6F7-3CA7-4C7C-8501-819590C6D3CF}"/>
                </a:ext>
              </a:extLst>
            </p:cNvPr>
            <p:cNvSpPr/>
            <p:nvPr/>
          </p:nvSpPr>
          <p:spPr>
            <a:xfrm>
              <a:off x="3116144" y="897418"/>
              <a:ext cx="2160000" cy="360000"/>
            </a:xfrm>
            <a:prstGeom prst="rect">
              <a:avLst/>
            </a:prstGeom>
            <a:solidFill>
              <a:srgbClr val="F2F2F2"/>
            </a:solidFill>
            <a:ln w="762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15B401-FEEB-49B4-8E37-4A0E47E3D4D2}"/>
                </a:ext>
              </a:extLst>
            </p:cNvPr>
            <p:cNvSpPr/>
            <p:nvPr/>
          </p:nvSpPr>
          <p:spPr>
            <a:xfrm>
              <a:off x="3116144" y="897418"/>
              <a:ext cx="1080000" cy="360000"/>
            </a:xfrm>
            <a:prstGeom prst="rect">
              <a:avLst/>
            </a:prstGeom>
            <a:solidFill>
              <a:srgbClr val="42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Off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18A2-C8D0-4F6D-A6E4-D15019F6B254}"/>
                </a:ext>
              </a:extLst>
            </p:cNvPr>
            <p:cNvSpPr/>
            <p:nvPr/>
          </p:nvSpPr>
          <p:spPr>
            <a:xfrm>
              <a:off x="4196144" y="897418"/>
              <a:ext cx="108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B2698E-4C8D-45F1-B0E8-5917B635DBA7}"/>
              </a:ext>
            </a:extLst>
          </p:cNvPr>
          <p:cNvSpPr txBox="1"/>
          <p:nvPr/>
        </p:nvSpPr>
        <p:spPr>
          <a:xfrm>
            <a:off x="2609603" y="1479427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Workflow Name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280AA-779E-4E23-A3A1-83B998B3AEC7}"/>
              </a:ext>
            </a:extLst>
          </p:cNvPr>
          <p:cNvSpPr txBox="1"/>
          <p:nvPr/>
        </p:nvSpPr>
        <p:spPr>
          <a:xfrm>
            <a:off x="5684519" y="1479427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Frequency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2B57A-B02C-468D-88B6-046B3CA1076A}"/>
              </a:ext>
            </a:extLst>
          </p:cNvPr>
          <p:cNvSpPr txBox="1"/>
          <p:nvPr/>
        </p:nvSpPr>
        <p:spPr>
          <a:xfrm>
            <a:off x="2658535" y="1815865"/>
            <a:ext cx="1233030" cy="4424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wf_name1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wf_name2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4CFF1-D2A6-4B00-B80D-3E61672B7E29}"/>
              </a:ext>
            </a:extLst>
          </p:cNvPr>
          <p:cNvSpPr txBox="1"/>
          <p:nvPr/>
        </p:nvSpPr>
        <p:spPr>
          <a:xfrm>
            <a:off x="5684519" y="1815865"/>
            <a:ext cx="1574470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 0/5 * * * 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47E78D-9628-4C8D-B63D-F6E693A554EC}"/>
              </a:ext>
            </a:extLst>
          </p:cNvPr>
          <p:cNvCxnSpPr/>
          <p:nvPr/>
        </p:nvCxnSpPr>
        <p:spPr>
          <a:xfrm>
            <a:off x="1015449" y="1888366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AD384-97B5-4143-BDA5-172DAFF855A0}"/>
              </a:ext>
            </a:extLst>
          </p:cNvPr>
          <p:cNvCxnSpPr/>
          <p:nvPr/>
        </p:nvCxnSpPr>
        <p:spPr>
          <a:xfrm>
            <a:off x="1015449" y="487135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C9E7556-4E7E-4707-A11C-AE2F0596846C}"/>
              </a:ext>
            </a:extLst>
          </p:cNvPr>
          <p:cNvCxnSpPr/>
          <p:nvPr/>
        </p:nvCxnSpPr>
        <p:spPr>
          <a:xfrm>
            <a:off x="1015449" y="528029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FF7BF28-41F5-4E6C-857D-AB858546C739}"/>
              </a:ext>
            </a:extLst>
          </p:cNvPr>
          <p:cNvSpPr txBox="1"/>
          <p:nvPr/>
        </p:nvSpPr>
        <p:spPr>
          <a:xfrm>
            <a:off x="8649767" y="147942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Action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395D73-2157-42D4-AE25-38E687466D7B}"/>
              </a:ext>
            </a:extLst>
          </p:cNvPr>
          <p:cNvSpPr/>
          <p:nvPr/>
        </p:nvSpPr>
        <p:spPr>
          <a:xfrm>
            <a:off x="7831080" y="1929274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0FD0BAE-44A9-4856-8F6A-C297D7CFCF32}"/>
              </a:ext>
            </a:extLst>
          </p:cNvPr>
          <p:cNvSpPr/>
          <p:nvPr/>
        </p:nvSpPr>
        <p:spPr>
          <a:xfrm>
            <a:off x="9108221" y="1929274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FB2692-B3D3-413F-95B7-405953477616}"/>
              </a:ext>
            </a:extLst>
          </p:cNvPr>
          <p:cNvSpPr txBox="1"/>
          <p:nvPr/>
        </p:nvSpPr>
        <p:spPr>
          <a:xfrm>
            <a:off x="1149168" y="14794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Status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46505-AEF2-4F27-B9F1-70A6C9F2B3C2}"/>
              </a:ext>
            </a:extLst>
          </p:cNvPr>
          <p:cNvSpPr txBox="1"/>
          <p:nvPr/>
        </p:nvSpPr>
        <p:spPr>
          <a:xfrm>
            <a:off x="1316286" y="1815865"/>
            <a:ext cx="311304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12B842C-9ACD-4222-8B61-74644EA7C471}"/>
              </a:ext>
            </a:extLst>
          </p:cNvPr>
          <p:cNvCxnSpPr/>
          <p:nvPr/>
        </p:nvCxnSpPr>
        <p:spPr>
          <a:xfrm>
            <a:off x="1015449" y="572479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DBEF5AD-035D-4932-B106-343AC5302ED1}"/>
              </a:ext>
            </a:extLst>
          </p:cNvPr>
          <p:cNvCxnSpPr/>
          <p:nvPr/>
        </p:nvCxnSpPr>
        <p:spPr>
          <a:xfrm>
            <a:off x="1015449" y="613373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7A2B89-FFC9-4E4F-A9A5-DED679D5B1C9}"/>
              </a:ext>
            </a:extLst>
          </p:cNvPr>
          <p:cNvSpPr/>
          <p:nvPr/>
        </p:nvSpPr>
        <p:spPr>
          <a:xfrm>
            <a:off x="7831080" y="4920679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64F9478-88F1-4E48-BF32-1D1F19F91ECC}"/>
              </a:ext>
            </a:extLst>
          </p:cNvPr>
          <p:cNvSpPr/>
          <p:nvPr/>
        </p:nvSpPr>
        <p:spPr>
          <a:xfrm>
            <a:off x="9108221" y="4920679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12C2647-4D5F-455F-BD8C-C592B9B97BB2}"/>
              </a:ext>
            </a:extLst>
          </p:cNvPr>
          <p:cNvSpPr/>
          <p:nvPr/>
        </p:nvSpPr>
        <p:spPr>
          <a:xfrm>
            <a:off x="7831080" y="5329618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3C0B733-D9B5-43C9-809A-C852C8867C58}"/>
              </a:ext>
            </a:extLst>
          </p:cNvPr>
          <p:cNvSpPr/>
          <p:nvPr/>
        </p:nvSpPr>
        <p:spPr>
          <a:xfrm>
            <a:off x="9108221" y="5329618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A0A1FEB-889C-4D62-AE8B-EFFAF506A898}"/>
              </a:ext>
            </a:extLst>
          </p:cNvPr>
          <p:cNvSpPr/>
          <p:nvPr/>
        </p:nvSpPr>
        <p:spPr>
          <a:xfrm>
            <a:off x="7831080" y="5765294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2D90604-0C67-423C-B103-C01A09B5F59E}"/>
              </a:ext>
            </a:extLst>
          </p:cNvPr>
          <p:cNvSpPr/>
          <p:nvPr/>
        </p:nvSpPr>
        <p:spPr>
          <a:xfrm>
            <a:off x="9108221" y="5765294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B0C4314-B868-4344-85E5-3350396400ED}"/>
              </a:ext>
            </a:extLst>
          </p:cNvPr>
          <p:cNvSpPr/>
          <p:nvPr/>
        </p:nvSpPr>
        <p:spPr>
          <a:xfrm>
            <a:off x="7347410" y="2025979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A96F5E9-C95E-49A9-9694-2A039712AD6D}"/>
              </a:ext>
            </a:extLst>
          </p:cNvPr>
          <p:cNvGrpSpPr/>
          <p:nvPr/>
        </p:nvGrpSpPr>
        <p:grpSpPr>
          <a:xfrm>
            <a:off x="5482824" y="2285568"/>
            <a:ext cx="5017694" cy="2554396"/>
            <a:chOff x="5482824" y="2285568"/>
            <a:chExt cx="5017694" cy="255439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950C50F-6EA1-4D6E-96C4-119821C68953}"/>
                </a:ext>
              </a:extLst>
            </p:cNvPr>
            <p:cNvGrpSpPr/>
            <p:nvPr/>
          </p:nvGrpSpPr>
          <p:grpSpPr>
            <a:xfrm>
              <a:off x="5482824" y="2285568"/>
              <a:ext cx="5017694" cy="2554396"/>
              <a:chOff x="5372102" y="2407748"/>
              <a:chExt cx="5017694" cy="25543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463D64B-B88F-4DCA-A801-A57B7814DAFF}"/>
                  </a:ext>
                </a:extLst>
              </p:cNvPr>
              <p:cNvSpPr/>
              <p:nvPr/>
            </p:nvSpPr>
            <p:spPr>
              <a:xfrm>
                <a:off x="5372102" y="2407748"/>
                <a:ext cx="5017694" cy="2554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3215817D-E0A5-4D76-81E6-D86B43CA8913}"/>
                  </a:ext>
                </a:extLst>
              </p:cNvPr>
              <p:cNvSpPr/>
              <p:nvPr/>
            </p:nvSpPr>
            <p:spPr>
              <a:xfrm>
                <a:off x="5497632" y="2709901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0/5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30B2105F-BAA4-485F-8DCF-9BBACD382022}"/>
                  </a:ext>
                </a:extLst>
              </p:cNvPr>
              <p:cNvSpPr/>
              <p:nvPr/>
            </p:nvSpPr>
            <p:spPr>
              <a:xfrm>
                <a:off x="6476796" y="2711115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EF5C0F6F-B5C0-4250-A87F-FA48D12514FE}"/>
                  </a:ext>
                </a:extLst>
              </p:cNvPr>
              <p:cNvSpPr/>
              <p:nvPr/>
            </p:nvSpPr>
            <p:spPr>
              <a:xfrm>
                <a:off x="7455960" y="2712329"/>
                <a:ext cx="844523" cy="32793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42B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B9429E52-638F-4513-B0CB-9309E903B13C}"/>
                  </a:ext>
                </a:extLst>
              </p:cNvPr>
              <p:cNvSpPr/>
              <p:nvPr/>
            </p:nvSpPr>
            <p:spPr>
              <a:xfrm>
                <a:off x="8435124" y="2713543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8DFE9B2F-C51B-4086-BAF0-14031B8B16E1}"/>
                  </a:ext>
                </a:extLst>
              </p:cNvPr>
              <p:cNvSpPr/>
              <p:nvPr/>
            </p:nvSpPr>
            <p:spPr>
              <a:xfrm>
                <a:off x="9414288" y="2714757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?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D48804-5EF3-427E-83FF-085CDB469E79}"/>
                  </a:ext>
                </a:extLst>
              </p:cNvPr>
              <p:cNvSpPr txBox="1"/>
              <p:nvPr/>
            </p:nvSpPr>
            <p:spPr>
              <a:xfrm>
                <a:off x="5560136" y="2438582"/>
                <a:ext cx="474959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Minute     Hour        Day       Month      Week</a:t>
                </a:r>
                <a:endPara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E4F3FA-3A96-482B-BCAA-881A7D9B6595}"/>
                  </a:ext>
                </a:extLst>
              </p:cNvPr>
              <p:cNvSpPr txBox="1"/>
              <p:nvPr/>
            </p:nvSpPr>
            <p:spPr>
              <a:xfrm>
                <a:off x="8435124" y="4503385"/>
                <a:ext cx="1848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600" dirty="0"/>
                  <a:t>삭제   취소   저장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22580F6-24ED-4205-A0C6-8B8122209B96}"/>
                  </a:ext>
                </a:extLst>
              </p:cNvPr>
              <p:cNvSpPr/>
              <p:nvPr/>
            </p:nvSpPr>
            <p:spPr>
              <a:xfrm>
                <a:off x="5497632" y="3140839"/>
                <a:ext cx="4749599" cy="12865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79F3CEE6-3C43-4BC5-97F2-DBE6387623DF}"/>
                  </a:ext>
                </a:extLst>
              </p:cNvPr>
              <p:cNvGrpSpPr/>
              <p:nvPr/>
            </p:nvGrpSpPr>
            <p:grpSpPr>
              <a:xfrm>
                <a:off x="5634664" y="3229646"/>
                <a:ext cx="3746076" cy="1077218"/>
                <a:chOff x="5634664" y="3229646"/>
                <a:chExt cx="3746076" cy="1077218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22FF8EAD-0BF0-4680-998F-7230A0776D8F}"/>
                    </a:ext>
                  </a:extLst>
                </p:cNvPr>
                <p:cNvSpPr/>
                <p:nvPr/>
              </p:nvSpPr>
              <p:spPr>
                <a:xfrm>
                  <a:off x="5634664" y="3313373"/>
                  <a:ext cx="152400" cy="152400"/>
                </a:xfrm>
                <a:prstGeom prst="ellipse">
                  <a:avLst/>
                </a:prstGeom>
                <a:solidFill>
                  <a:srgbClr val="42B4E6"/>
                </a:solidFill>
                <a:ln w="19050">
                  <a:solidFill>
                    <a:srgbClr val="42B4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209DC2ED-19B3-44C4-AC0D-626CC6D2EEAF}"/>
                    </a:ext>
                  </a:extLst>
                </p:cNvPr>
                <p:cNvSpPr/>
                <p:nvPr/>
              </p:nvSpPr>
              <p:spPr>
                <a:xfrm>
                  <a:off x="5634664" y="3562234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541DAF-05DC-44CC-A3B2-A051D6BBDB5F}"/>
                    </a:ext>
                  </a:extLst>
                </p:cNvPr>
                <p:cNvSpPr/>
                <p:nvPr/>
              </p:nvSpPr>
              <p:spPr>
                <a:xfrm>
                  <a:off x="5634664" y="3811095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8D6E2491-F730-45D1-97AE-521539E526DE}"/>
                    </a:ext>
                  </a:extLst>
                </p:cNvPr>
                <p:cNvSpPr/>
                <p:nvPr/>
              </p:nvSpPr>
              <p:spPr>
                <a:xfrm>
                  <a:off x="5634664" y="4059956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1576F4D-25F7-409E-AF71-267AE48AC662}"/>
                    </a:ext>
                  </a:extLst>
                </p:cNvPr>
                <p:cNvSpPr txBox="1"/>
                <p:nvPr/>
              </p:nvSpPr>
              <p:spPr>
                <a:xfrm>
                  <a:off x="5787064" y="3229646"/>
                  <a:ext cx="3593676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*</a:t>
                  </a:r>
                  <a:r>
                    <a:rPr lang="en-US" altLang="ko-KR" sz="1600" dirty="0"/>
                    <a:t> </a:t>
                  </a:r>
                  <a:r>
                    <a:rPr lang="en-US" altLang="ko-KR" sz="1600" dirty="0">
                      <a:solidFill>
                        <a:srgbClr val="42B4E6"/>
                      </a:solidFill>
                    </a:rPr>
                    <a:t>Per Day                   </a:t>
                  </a:r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?</a:t>
                  </a:r>
                  <a:r>
                    <a:rPr lang="en-US" altLang="ko-KR" sz="1600" dirty="0"/>
                    <a:t> Any Day</a:t>
                  </a:r>
                </a:p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0/1</a:t>
                  </a:r>
                  <a:r>
                    <a:rPr lang="en-US" altLang="ko-KR" sz="1600" dirty="0"/>
                    <a:t> From (   ) Day Start Per (   ) Day</a:t>
                  </a:r>
                </a:p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0-1</a:t>
                  </a:r>
                  <a:r>
                    <a:rPr lang="en-US" altLang="ko-KR" sz="1600" dirty="0"/>
                    <a:t> (   ) Day To (   ) Per Day</a:t>
                  </a:r>
                </a:p>
                <a:p>
                  <a:r>
                    <a:rPr lang="en-US" altLang="ko-KR" sz="1600" dirty="0"/>
                    <a:t>Specified</a:t>
                  </a:r>
                  <a:r>
                    <a:rPr lang="en-US" altLang="ko-KR" sz="1600" dirty="0">
                      <a:solidFill>
                        <a:srgbClr val="42B4E6"/>
                      </a:solidFill>
                    </a:rPr>
                    <a:t> ( 0 ) </a:t>
                  </a:r>
                  <a:r>
                    <a:rPr lang="en-US" altLang="ko-KR" sz="1600" dirty="0"/>
                    <a:t>Day</a:t>
                  </a:r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F340DC31-F9E3-42DC-B606-FBB692A62313}"/>
                    </a:ext>
                  </a:extLst>
                </p:cNvPr>
                <p:cNvSpPr/>
                <p:nvPr/>
              </p:nvSpPr>
              <p:spPr>
                <a:xfrm>
                  <a:off x="7872431" y="3313373"/>
                  <a:ext cx="152400" cy="152400"/>
                </a:xfrm>
                <a:prstGeom prst="ellipse">
                  <a:avLst/>
                </a:prstGeom>
                <a:solidFill>
                  <a:srgbClr val="F2F2F2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B85DFE7-2070-40AF-A659-B932C8EC0823}"/>
                </a:ext>
              </a:extLst>
            </p:cNvPr>
            <p:cNvSpPr/>
            <p:nvPr/>
          </p:nvSpPr>
          <p:spPr>
            <a:xfrm>
              <a:off x="6900672" y="393088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E933884-9963-42A9-AD49-7A0170ACC677}"/>
                </a:ext>
              </a:extLst>
            </p:cNvPr>
            <p:cNvSpPr/>
            <p:nvPr/>
          </p:nvSpPr>
          <p:spPr>
            <a:xfrm>
              <a:off x="6900672" y="34391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E367D82-CE53-4F20-9342-A18CEA1E85C3}"/>
                </a:ext>
              </a:extLst>
            </p:cNvPr>
            <p:cNvSpPr/>
            <p:nvPr/>
          </p:nvSpPr>
          <p:spPr>
            <a:xfrm>
              <a:off x="8594508" y="34391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F38F7F3-D288-4E29-BE0B-ADA1E05DA08D}"/>
                </a:ext>
              </a:extLst>
            </p:cNvPr>
            <p:cNvSpPr/>
            <p:nvPr/>
          </p:nvSpPr>
          <p:spPr>
            <a:xfrm>
              <a:off x="6353313" y="36889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A9452EC-EEF3-46A6-B746-AAC55426F19E}"/>
                </a:ext>
              </a:extLst>
            </p:cNvPr>
            <p:cNvSpPr/>
            <p:nvPr/>
          </p:nvSpPr>
          <p:spPr>
            <a:xfrm>
              <a:off x="7475180" y="36889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940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B9A76D-287C-4CDF-92F6-DA536973BDB1}"/>
              </a:ext>
            </a:extLst>
          </p:cNvPr>
          <p:cNvSpPr/>
          <p:nvPr/>
        </p:nvSpPr>
        <p:spPr>
          <a:xfrm>
            <a:off x="1015449" y="1888366"/>
            <a:ext cx="9733831" cy="30006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88B4A-9E12-4B74-9B5D-5894D0F3D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79"/>
          <a:stretch/>
        </p:blipFill>
        <p:spPr>
          <a:xfrm>
            <a:off x="0" y="347470"/>
            <a:ext cx="12192000" cy="327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25176-7180-4F2E-87DC-0F7831FCEEB3}"/>
              </a:ext>
            </a:extLst>
          </p:cNvPr>
          <p:cNvSpPr txBox="1"/>
          <p:nvPr/>
        </p:nvSpPr>
        <p:spPr>
          <a:xfrm>
            <a:off x="1015449" y="877363"/>
            <a:ext cx="1594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9A73E9-D004-4D39-B290-B195B3DDC5D5}"/>
              </a:ext>
            </a:extLst>
          </p:cNvPr>
          <p:cNvGrpSpPr/>
          <p:nvPr/>
        </p:nvGrpSpPr>
        <p:grpSpPr>
          <a:xfrm>
            <a:off x="3116144" y="897418"/>
            <a:ext cx="2160000" cy="360000"/>
            <a:chOff x="3116144" y="897418"/>
            <a:chExt cx="2160000" cy="3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9A6F7-3CA7-4C7C-8501-819590C6D3CF}"/>
                </a:ext>
              </a:extLst>
            </p:cNvPr>
            <p:cNvSpPr/>
            <p:nvPr/>
          </p:nvSpPr>
          <p:spPr>
            <a:xfrm>
              <a:off x="3116144" y="897418"/>
              <a:ext cx="2160000" cy="360000"/>
            </a:xfrm>
            <a:prstGeom prst="rect">
              <a:avLst/>
            </a:prstGeom>
            <a:solidFill>
              <a:srgbClr val="F2F2F2"/>
            </a:solidFill>
            <a:ln w="762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15B401-FEEB-49B4-8E37-4A0E47E3D4D2}"/>
                </a:ext>
              </a:extLst>
            </p:cNvPr>
            <p:cNvSpPr/>
            <p:nvPr/>
          </p:nvSpPr>
          <p:spPr>
            <a:xfrm>
              <a:off x="3116144" y="897418"/>
              <a:ext cx="1080000" cy="360000"/>
            </a:xfrm>
            <a:prstGeom prst="rect">
              <a:avLst/>
            </a:prstGeom>
            <a:solidFill>
              <a:srgbClr val="42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Off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18A2-C8D0-4F6D-A6E4-D15019F6B254}"/>
                </a:ext>
              </a:extLst>
            </p:cNvPr>
            <p:cNvSpPr/>
            <p:nvPr/>
          </p:nvSpPr>
          <p:spPr>
            <a:xfrm>
              <a:off x="4196144" y="897418"/>
              <a:ext cx="108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B2698E-4C8D-45F1-B0E8-5917B635DBA7}"/>
              </a:ext>
            </a:extLst>
          </p:cNvPr>
          <p:cNvSpPr txBox="1"/>
          <p:nvPr/>
        </p:nvSpPr>
        <p:spPr>
          <a:xfrm>
            <a:off x="2609603" y="1479427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Workflow Name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280AA-779E-4E23-A3A1-83B998B3AEC7}"/>
              </a:ext>
            </a:extLst>
          </p:cNvPr>
          <p:cNvSpPr txBox="1"/>
          <p:nvPr/>
        </p:nvSpPr>
        <p:spPr>
          <a:xfrm>
            <a:off x="5684519" y="1479427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Frequency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2B57A-B02C-468D-88B6-046B3CA1076A}"/>
              </a:ext>
            </a:extLst>
          </p:cNvPr>
          <p:cNvSpPr txBox="1"/>
          <p:nvPr/>
        </p:nvSpPr>
        <p:spPr>
          <a:xfrm>
            <a:off x="2658535" y="1815865"/>
            <a:ext cx="1233030" cy="4424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wf_name1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wf_name2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4CFF1-D2A6-4B00-B80D-3E61672B7E29}"/>
              </a:ext>
            </a:extLst>
          </p:cNvPr>
          <p:cNvSpPr txBox="1"/>
          <p:nvPr/>
        </p:nvSpPr>
        <p:spPr>
          <a:xfrm>
            <a:off x="5684519" y="1815865"/>
            <a:ext cx="1574470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 0/5 * * * 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47E78D-9628-4C8D-B63D-F6E693A554EC}"/>
              </a:ext>
            </a:extLst>
          </p:cNvPr>
          <p:cNvCxnSpPr/>
          <p:nvPr/>
        </p:nvCxnSpPr>
        <p:spPr>
          <a:xfrm>
            <a:off x="1015449" y="1888366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AD384-97B5-4143-BDA5-172DAFF855A0}"/>
              </a:ext>
            </a:extLst>
          </p:cNvPr>
          <p:cNvCxnSpPr/>
          <p:nvPr/>
        </p:nvCxnSpPr>
        <p:spPr>
          <a:xfrm>
            <a:off x="1015449" y="487135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C9E7556-4E7E-4707-A11C-AE2F0596846C}"/>
              </a:ext>
            </a:extLst>
          </p:cNvPr>
          <p:cNvCxnSpPr/>
          <p:nvPr/>
        </p:nvCxnSpPr>
        <p:spPr>
          <a:xfrm>
            <a:off x="1015449" y="528029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FF7BF28-41F5-4E6C-857D-AB858546C739}"/>
              </a:ext>
            </a:extLst>
          </p:cNvPr>
          <p:cNvSpPr txBox="1"/>
          <p:nvPr/>
        </p:nvSpPr>
        <p:spPr>
          <a:xfrm>
            <a:off x="8649767" y="147942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Action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395D73-2157-42D4-AE25-38E687466D7B}"/>
              </a:ext>
            </a:extLst>
          </p:cNvPr>
          <p:cNvSpPr/>
          <p:nvPr/>
        </p:nvSpPr>
        <p:spPr>
          <a:xfrm>
            <a:off x="7831080" y="1929274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0FD0BAE-44A9-4856-8F6A-C297D7CFCF32}"/>
              </a:ext>
            </a:extLst>
          </p:cNvPr>
          <p:cNvSpPr/>
          <p:nvPr/>
        </p:nvSpPr>
        <p:spPr>
          <a:xfrm>
            <a:off x="9108221" y="1929274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FB2692-B3D3-413F-95B7-405953477616}"/>
              </a:ext>
            </a:extLst>
          </p:cNvPr>
          <p:cNvSpPr txBox="1"/>
          <p:nvPr/>
        </p:nvSpPr>
        <p:spPr>
          <a:xfrm>
            <a:off x="1149168" y="14794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Status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46505-AEF2-4F27-B9F1-70A6C9F2B3C2}"/>
              </a:ext>
            </a:extLst>
          </p:cNvPr>
          <p:cNvSpPr txBox="1"/>
          <p:nvPr/>
        </p:nvSpPr>
        <p:spPr>
          <a:xfrm>
            <a:off x="1316286" y="1815865"/>
            <a:ext cx="311304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12B842C-9ACD-4222-8B61-74644EA7C471}"/>
              </a:ext>
            </a:extLst>
          </p:cNvPr>
          <p:cNvCxnSpPr/>
          <p:nvPr/>
        </p:nvCxnSpPr>
        <p:spPr>
          <a:xfrm>
            <a:off x="1015449" y="572479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DBEF5AD-035D-4932-B106-343AC5302ED1}"/>
              </a:ext>
            </a:extLst>
          </p:cNvPr>
          <p:cNvCxnSpPr/>
          <p:nvPr/>
        </p:nvCxnSpPr>
        <p:spPr>
          <a:xfrm>
            <a:off x="1015449" y="613373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7A2B89-FFC9-4E4F-A9A5-DED679D5B1C9}"/>
              </a:ext>
            </a:extLst>
          </p:cNvPr>
          <p:cNvSpPr/>
          <p:nvPr/>
        </p:nvSpPr>
        <p:spPr>
          <a:xfrm>
            <a:off x="7831080" y="4920679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64F9478-88F1-4E48-BF32-1D1F19F91ECC}"/>
              </a:ext>
            </a:extLst>
          </p:cNvPr>
          <p:cNvSpPr/>
          <p:nvPr/>
        </p:nvSpPr>
        <p:spPr>
          <a:xfrm>
            <a:off x="9108221" y="4920679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12C2647-4D5F-455F-BD8C-C592B9B97BB2}"/>
              </a:ext>
            </a:extLst>
          </p:cNvPr>
          <p:cNvSpPr/>
          <p:nvPr/>
        </p:nvSpPr>
        <p:spPr>
          <a:xfrm>
            <a:off x="7831080" y="5329618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3C0B733-D9B5-43C9-809A-C852C8867C58}"/>
              </a:ext>
            </a:extLst>
          </p:cNvPr>
          <p:cNvSpPr/>
          <p:nvPr/>
        </p:nvSpPr>
        <p:spPr>
          <a:xfrm>
            <a:off x="9108221" y="5329618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A0A1FEB-889C-4D62-AE8B-EFFAF506A898}"/>
              </a:ext>
            </a:extLst>
          </p:cNvPr>
          <p:cNvSpPr/>
          <p:nvPr/>
        </p:nvSpPr>
        <p:spPr>
          <a:xfrm>
            <a:off x="7831080" y="5765294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2D90604-0C67-423C-B103-C01A09B5F59E}"/>
              </a:ext>
            </a:extLst>
          </p:cNvPr>
          <p:cNvSpPr/>
          <p:nvPr/>
        </p:nvSpPr>
        <p:spPr>
          <a:xfrm>
            <a:off x="9108221" y="5765294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B0C4314-B868-4344-85E5-3350396400ED}"/>
              </a:ext>
            </a:extLst>
          </p:cNvPr>
          <p:cNvSpPr/>
          <p:nvPr/>
        </p:nvSpPr>
        <p:spPr>
          <a:xfrm>
            <a:off x="7347410" y="2025979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4D74DFC-2800-4A58-89F9-F34C4B18DF67}"/>
              </a:ext>
            </a:extLst>
          </p:cNvPr>
          <p:cNvGrpSpPr/>
          <p:nvPr/>
        </p:nvGrpSpPr>
        <p:grpSpPr>
          <a:xfrm>
            <a:off x="5482824" y="2285568"/>
            <a:ext cx="5017694" cy="2554396"/>
            <a:chOff x="5482824" y="2285568"/>
            <a:chExt cx="5017694" cy="255439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950C50F-6EA1-4D6E-96C4-119821C68953}"/>
                </a:ext>
              </a:extLst>
            </p:cNvPr>
            <p:cNvGrpSpPr/>
            <p:nvPr/>
          </p:nvGrpSpPr>
          <p:grpSpPr>
            <a:xfrm>
              <a:off x="5482824" y="2285568"/>
              <a:ext cx="5017694" cy="2554396"/>
              <a:chOff x="5372102" y="2407748"/>
              <a:chExt cx="5017694" cy="25543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463D64B-B88F-4DCA-A801-A57B7814DAFF}"/>
                  </a:ext>
                </a:extLst>
              </p:cNvPr>
              <p:cNvSpPr/>
              <p:nvPr/>
            </p:nvSpPr>
            <p:spPr>
              <a:xfrm>
                <a:off x="5372102" y="2407748"/>
                <a:ext cx="5017694" cy="2554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3215817D-E0A5-4D76-81E6-D86B43CA8913}"/>
                  </a:ext>
                </a:extLst>
              </p:cNvPr>
              <p:cNvSpPr/>
              <p:nvPr/>
            </p:nvSpPr>
            <p:spPr>
              <a:xfrm>
                <a:off x="5497632" y="2709901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0/5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30B2105F-BAA4-485F-8DCF-9BBACD382022}"/>
                  </a:ext>
                </a:extLst>
              </p:cNvPr>
              <p:cNvSpPr/>
              <p:nvPr/>
            </p:nvSpPr>
            <p:spPr>
              <a:xfrm>
                <a:off x="6476796" y="2711115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EF5C0F6F-B5C0-4250-A87F-FA48D12514FE}"/>
                  </a:ext>
                </a:extLst>
              </p:cNvPr>
              <p:cNvSpPr/>
              <p:nvPr/>
            </p:nvSpPr>
            <p:spPr>
              <a:xfrm>
                <a:off x="7455960" y="2712329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B9429E52-638F-4513-B0CB-9309E903B13C}"/>
                  </a:ext>
                </a:extLst>
              </p:cNvPr>
              <p:cNvSpPr/>
              <p:nvPr/>
            </p:nvSpPr>
            <p:spPr>
              <a:xfrm>
                <a:off x="8435124" y="2713543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8DFE9B2F-C51B-4086-BAF0-14031B8B16E1}"/>
                  </a:ext>
                </a:extLst>
              </p:cNvPr>
              <p:cNvSpPr/>
              <p:nvPr/>
            </p:nvSpPr>
            <p:spPr>
              <a:xfrm>
                <a:off x="9414288" y="2714757"/>
                <a:ext cx="844523" cy="32793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42B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?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D48804-5EF3-427E-83FF-085CDB469E79}"/>
                  </a:ext>
                </a:extLst>
              </p:cNvPr>
              <p:cNvSpPr txBox="1"/>
              <p:nvPr/>
            </p:nvSpPr>
            <p:spPr>
              <a:xfrm>
                <a:off x="5560136" y="2438582"/>
                <a:ext cx="474959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Minute     Hour        Day       Month      Week</a:t>
                </a:r>
                <a:endPara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E4F3FA-3A96-482B-BCAA-881A7D9B6595}"/>
                  </a:ext>
                </a:extLst>
              </p:cNvPr>
              <p:cNvSpPr txBox="1"/>
              <p:nvPr/>
            </p:nvSpPr>
            <p:spPr>
              <a:xfrm>
                <a:off x="8435124" y="4503385"/>
                <a:ext cx="1848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600" dirty="0"/>
                  <a:t>삭제   취소   저장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22580F6-24ED-4205-A0C6-8B8122209B96}"/>
                  </a:ext>
                </a:extLst>
              </p:cNvPr>
              <p:cNvSpPr/>
              <p:nvPr/>
            </p:nvSpPr>
            <p:spPr>
              <a:xfrm>
                <a:off x="5497632" y="3140839"/>
                <a:ext cx="4749599" cy="12865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79F3CEE6-3C43-4BC5-97F2-DBE6387623DF}"/>
                  </a:ext>
                </a:extLst>
              </p:cNvPr>
              <p:cNvGrpSpPr/>
              <p:nvPr/>
            </p:nvGrpSpPr>
            <p:grpSpPr>
              <a:xfrm>
                <a:off x="5634664" y="3229646"/>
                <a:ext cx="2855512" cy="830997"/>
                <a:chOff x="5634664" y="3229646"/>
                <a:chExt cx="2855512" cy="830997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22FF8EAD-0BF0-4680-998F-7230A0776D8F}"/>
                    </a:ext>
                  </a:extLst>
                </p:cNvPr>
                <p:cNvSpPr/>
                <p:nvPr/>
              </p:nvSpPr>
              <p:spPr>
                <a:xfrm>
                  <a:off x="5634664" y="3313373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209DC2ED-19B3-44C4-AC0D-626CC6D2EEAF}"/>
                    </a:ext>
                  </a:extLst>
                </p:cNvPr>
                <p:cNvSpPr/>
                <p:nvPr/>
              </p:nvSpPr>
              <p:spPr>
                <a:xfrm>
                  <a:off x="5634664" y="3562234"/>
                  <a:ext cx="152400" cy="152400"/>
                </a:xfrm>
                <a:prstGeom prst="ellipse">
                  <a:avLst/>
                </a:prstGeom>
                <a:solidFill>
                  <a:srgbClr val="42B4E6"/>
                </a:solidFill>
                <a:ln w="19050">
                  <a:solidFill>
                    <a:srgbClr val="42B4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541DAF-05DC-44CC-A3B2-A051D6BBDB5F}"/>
                    </a:ext>
                  </a:extLst>
                </p:cNvPr>
                <p:cNvSpPr/>
                <p:nvPr/>
              </p:nvSpPr>
              <p:spPr>
                <a:xfrm>
                  <a:off x="5634664" y="3811095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1576F4D-25F7-409E-AF71-267AE48AC662}"/>
                    </a:ext>
                  </a:extLst>
                </p:cNvPr>
                <p:cNvSpPr txBox="1"/>
                <p:nvPr/>
              </p:nvSpPr>
              <p:spPr>
                <a:xfrm>
                  <a:off x="5787064" y="3229646"/>
                  <a:ext cx="270311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*</a:t>
                  </a:r>
                  <a:r>
                    <a:rPr lang="en-US" altLang="ko-KR" sz="1600" dirty="0"/>
                    <a:t> Every Day</a:t>
                  </a:r>
                </a:p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?</a:t>
                  </a:r>
                  <a:r>
                    <a:rPr lang="en-US" altLang="ko-KR" sz="1600" dirty="0"/>
                    <a:t> Any Day</a:t>
                  </a:r>
                </a:p>
                <a:p>
                  <a:r>
                    <a:rPr lang="en-US" altLang="ko-KR" sz="1600" dirty="0"/>
                    <a:t>Selected Days of the Week</a:t>
                  </a:r>
                </a:p>
              </p:txBody>
            </p:sp>
          </p:grp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A0D1B379-6E58-4F9B-8BED-69A0C2EF3F6B}"/>
                </a:ext>
              </a:extLst>
            </p:cNvPr>
            <p:cNvGrpSpPr/>
            <p:nvPr/>
          </p:nvGrpSpPr>
          <p:grpSpPr>
            <a:xfrm>
              <a:off x="5974863" y="3928145"/>
              <a:ext cx="2548958" cy="291484"/>
              <a:chOff x="1125783" y="1522455"/>
              <a:chExt cx="4730764" cy="540982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6FB24D58-7DE2-4890-8334-0F01F2185DFB}"/>
                  </a:ext>
                </a:extLst>
              </p:cNvPr>
              <p:cNvSpPr/>
              <p:nvPr/>
            </p:nvSpPr>
            <p:spPr>
              <a:xfrm>
                <a:off x="1824080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월</a:t>
                </a: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ECFD9B10-E070-42B1-B1AA-69145E7F8EA5}"/>
                  </a:ext>
                </a:extLst>
              </p:cNvPr>
              <p:cNvSpPr/>
              <p:nvPr/>
            </p:nvSpPr>
            <p:spPr>
              <a:xfrm>
                <a:off x="2522377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화</a:t>
                </a: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25A1D054-DE24-4F76-9649-FE64AAB5254D}"/>
                  </a:ext>
                </a:extLst>
              </p:cNvPr>
              <p:cNvSpPr/>
              <p:nvPr/>
            </p:nvSpPr>
            <p:spPr>
              <a:xfrm>
                <a:off x="3220674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수</a:t>
                </a: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F11F5B5-6DD3-4C3B-BC5B-599012E6989A}"/>
                  </a:ext>
                </a:extLst>
              </p:cNvPr>
              <p:cNvSpPr/>
              <p:nvPr/>
            </p:nvSpPr>
            <p:spPr>
              <a:xfrm>
                <a:off x="3918971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목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D8D26C09-11BE-4E76-AA87-04239159886E}"/>
                  </a:ext>
                </a:extLst>
              </p:cNvPr>
              <p:cNvSpPr/>
              <p:nvPr/>
            </p:nvSpPr>
            <p:spPr>
              <a:xfrm>
                <a:off x="4617268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금</a:t>
                </a: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FD6071B-9174-491D-8770-3D37A7DB7852}"/>
                  </a:ext>
                </a:extLst>
              </p:cNvPr>
              <p:cNvSpPr/>
              <p:nvPr/>
            </p:nvSpPr>
            <p:spPr>
              <a:xfrm>
                <a:off x="5315565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토</a:t>
                </a: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3FCE5AB-FDF0-48C1-B3AD-E0C1BA25E27C}"/>
                  </a:ext>
                </a:extLst>
              </p:cNvPr>
              <p:cNvSpPr/>
              <p:nvPr/>
            </p:nvSpPr>
            <p:spPr>
              <a:xfrm>
                <a:off x="1125783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23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B9A76D-287C-4CDF-92F6-DA536973BDB1}"/>
              </a:ext>
            </a:extLst>
          </p:cNvPr>
          <p:cNvSpPr/>
          <p:nvPr/>
        </p:nvSpPr>
        <p:spPr>
          <a:xfrm>
            <a:off x="1015449" y="1888366"/>
            <a:ext cx="9733831" cy="3883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88B4A-9E12-4B74-9B5D-5894D0F3D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79"/>
          <a:stretch/>
        </p:blipFill>
        <p:spPr>
          <a:xfrm>
            <a:off x="0" y="347470"/>
            <a:ext cx="12192000" cy="327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25176-7180-4F2E-87DC-0F7831FCEEB3}"/>
              </a:ext>
            </a:extLst>
          </p:cNvPr>
          <p:cNvSpPr txBox="1"/>
          <p:nvPr/>
        </p:nvSpPr>
        <p:spPr>
          <a:xfrm>
            <a:off x="1015449" y="877363"/>
            <a:ext cx="1594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9A73E9-D004-4D39-B290-B195B3DDC5D5}"/>
              </a:ext>
            </a:extLst>
          </p:cNvPr>
          <p:cNvGrpSpPr/>
          <p:nvPr/>
        </p:nvGrpSpPr>
        <p:grpSpPr>
          <a:xfrm>
            <a:off x="3116144" y="897418"/>
            <a:ext cx="2160000" cy="360000"/>
            <a:chOff x="3116144" y="897418"/>
            <a:chExt cx="2160000" cy="3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9A6F7-3CA7-4C7C-8501-819590C6D3CF}"/>
                </a:ext>
              </a:extLst>
            </p:cNvPr>
            <p:cNvSpPr/>
            <p:nvPr/>
          </p:nvSpPr>
          <p:spPr>
            <a:xfrm>
              <a:off x="3116144" y="897418"/>
              <a:ext cx="2160000" cy="360000"/>
            </a:xfrm>
            <a:prstGeom prst="rect">
              <a:avLst/>
            </a:prstGeom>
            <a:solidFill>
              <a:srgbClr val="F2F2F2"/>
            </a:solidFill>
            <a:ln w="762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15B401-FEEB-49B4-8E37-4A0E47E3D4D2}"/>
                </a:ext>
              </a:extLst>
            </p:cNvPr>
            <p:cNvSpPr/>
            <p:nvPr/>
          </p:nvSpPr>
          <p:spPr>
            <a:xfrm>
              <a:off x="3116144" y="897418"/>
              <a:ext cx="1080000" cy="360000"/>
            </a:xfrm>
            <a:prstGeom prst="rect">
              <a:avLst/>
            </a:prstGeom>
            <a:solidFill>
              <a:srgbClr val="42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Off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18A2-C8D0-4F6D-A6E4-D15019F6B254}"/>
                </a:ext>
              </a:extLst>
            </p:cNvPr>
            <p:cNvSpPr/>
            <p:nvPr/>
          </p:nvSpPr>
          <p:spPr>
            <a:xfrm>
              <a:off x="4196144" y="897418"/>
              <a:ext cx="108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B2698E-4C8D-45F1-B0E8-5917B635DBA7}"/>
              </a:ext>
            </a:extLst>
          </p:cNvPr>
          <p:cNvSpPr txBox="1"/>
          <p:nvPr/>
        </p:nvSpPr>
        <p:spPr>
          <a:xfrm>
            <a:off x="2609603" y="1479427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Workflow Name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280AA-779E-4E23-A3A1-83B998B3AEC7}"/>
              </a:ext>
            </a:extLst>
          </p:cNvPr>
          <p:cNvSpPr txBox="1"/>
          <p:nvPr/>
        </p:nvSpPr>
        <p:spPr>
          <a:xfrm>
            <a:off x="5684519" y="1479427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Frequency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2B57A-B02C-468D-88B6-046B3CA1076A}"/>
              </a:ext>
            </a:extLst>
          </p:cNvPr>
          <p:cNvSpPr txBox="1"/>
          <p:nvPr/>
        </p:nvSpPr>
        <p:spPr>
          <a:xfrm>
            <a:off x="2658535" y="1815865"/>
            <a:ext cx="123303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wf_name1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4CFF1-D2A6-4B00-B80D-3E61672B7E29}"/>
              </a:ext>
            </a:extLst>
          </p:cNvPr>
          <p:cNvSpPr txBox="1"/>
          <p:nvPr/>
        </p:nvSpPr>
        <p:spPr>
          <a:xfrm>
            <a:off x="5684519" y="1815865"/>
            <a:ext cx="157447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47E78D-9628-4C8D-B63D-F6E693A554EC}"/>
              </a:ext>
            </a:extLst>
          </p:cNvPr>
          <p:cNvCxnSpPr/>
          <p:nvPr/>
        </p:nvCxnSpPr>
        <p:spPr>
          <a:xfrm>
            <a:off x="1015449" y="1888366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AD384-97B5-4143-BDA5-172DAFF855A0}"/>
              </a:ext>
            </a:extLst>
          </p:cNvPr>
          <p:cNvCxnSpPr/>
          <p:nvPr/>
        </p:nvCxnSpPr>
        <p:spPr>
          <a:xfrm>
            <a:off x="1015449" y="227671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C9E7556-4E7E-4707-A11C-AE2F0596846C}"/>
              </a:ext>
            </a:extLst>
          </p:cNvPr>
          <p:cNvCxnSpPr/>
          <p:nvPr/>
        </p:nvCxnSpPr>
        <p:spPr>
          <a:xfrm>
            <a:off x="1015449" y="268565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FF7BF28-41F5-4E6C-857D-AB858546C739}"/>
              </a:ext>
            </a:extLst>
          </p:cNvPr>
          <p:cNvSpPr txBox="1"/>
          <p:nvPr/>
        </p:nvSpPr>
        <p:spPr>
          <a:xfrm>
            <a:off x="8649767" y="147942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Action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395D73-2157-42D4-AE25-38E687466D7B}"/>
              </a:ext>
            </a:extLst>
          </p:cNvPr>
          <p:cNvSpPr/>
          <p:nvPr/>
        </p:nvSpPr>
        <p:spPr>
          <a:xfrm>
            <a:off x="7831080" y="1929274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0FD0BAE-44A9-4856-8F6A-C297D7CFCF32}"/>
              </a:ext>
            </a:extLst>
          </p:cNvPr>
          <p:cNvSpPr/>
          <p:nvPr/>
        </p:nvSpPr>
        <p:spPr>
          <a:xfrm>
            <a:off x="9108221" y="1929274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FB2692-B3D3-413F-95B7-405953477616}"/>
              </a:ext>
            </a:extLst>
          </p:cNvPr>
          <p:cNvSpPr txBox="1"/>
          <p:nvPr/>
        </p:nvSpPr>
        <p:spPr>
          <a:xfrm>
            <a:off x="1149168" y="14794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Status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46505-AEF2-4F27-B9F1-70A6C9F2B3C2}"/>
              </a:ext>
            </a:extLst>
          </p:cNvPr>
          <p:cNvSpPr txBox="1"/>
          <p:nvPr/>
        </p:nvSpPr>
        <p:spPr>
          <a:xfrm>
            <a:off x="1316286" y="1815865"/>
            <a:ext cx="31130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12B842C-9ACD-4222-8B61-74644EA7C471}"/>
              </a:ext>
            </a:extLst>
          </p:cNvPr>
          <p:cNvCxnSpPr/>
          <p:nvPr/>
        </p:nvCxnSpPr>
        <p:spPr>
          <a:xfrm>
            <a:off x="1015449" y="313015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DBEF5AD-035D-4932-B106-343AC5302ED1}"/>
              </a:ext>
            </a:extLst>
          </p:cNvPr>
          <p:cNvCxnSpPr/>
          <p:nvPr/>
        </p:nvCxnSpPr>
        <p:spPr>
          <a:xfrm>
            <a:off x="1015449" y="353909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7A2B89-FFC9-4E4F-A9A5-DED679D5B1C9}"/>
              </a:ext>
            </a:extLst>
          </p:cNvPr>
          <p:cNvSpPr/>
          <p:nvPr/>
        </p:nvSpPr>
        <p:spPr>
          <a:xfrm>
            <a:off x="7831080" y="2326040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64F9478-88F1-4E48-BF32-1D1F19F91ECC}"/>
              </a:ext>
            </a:extLst>
          </p:cNvPr>
          <p:cNvSpPr/>
          <p:nvPr/>
        </p:nvSpPr>
        <p:spPr>
          <a:xfrm>
            <a:off x="9108221" y="2326040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12C2647-4D5F-455F-BD8C-C592B9B97BB2}"/>
              </a:ext>
            </a:extLst>
          </p:cNvPr>
          <p:cNvSpPr/>
          <p:nvPr/>
        </p:nvSpPr>
        <p:spPr>
          <a:xfrm>
            <a:off x="7831080" y="2734979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3C0B733-D9B5-43C9-809A-C852C8867C58}"/>
              </a:ext>
            </a:extLst>
          </p:cNvPr>
          <p:cNvSpPr/>
          <p:nvPr/>
        </p:nvSpPr>
        <p:spPr>
          <a:xfrm>
            <a:off x="9108221" y="2734979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A0A1FEB-889C-4D62-AE8B-EFFAF506A898}"/>
              </a:ext>
            </a:extLst>
          </p:cNvPr>
          <p:cNvSpPr/>
          <p:nvPr/>
        </p:nvSpPr>
        <p:spPr>
          <a:xfrm>
            <a:off x="7831080" y="3170655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Rename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2D90604-0C67-423C-B103-C01A09B5F59E}"/>
              </a:ext>
            </a:extLst>
          </p:cNvPr>
          <p:cNvSpPr/>
          <p:nvPr/>
        </p:nvSpPr>
        <p:spPr>
          <a:xfrm>
            <a:off x="9108221" y="3170655"/>
            <a:ext cx="118872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12302B4-98AC-43D4-B0E1-DADB8DDFF77C}"/>
              </a:ext>
            </a:extLst>
          </p:cNvPr>
          <p:cNvSpPr/>
          <p:nvPr/>
        </p:nvSpPr>
        <p:spPr>
          <a:xfrm flipV="1">
            <a:off x="7347410" y="2025979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2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288B4A-9E12-4B74-9B5D-5894D0F3D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79"/>
          <a:stretch/>
        </p:blipFill>
        <p:spPr>
          <a:xfrm>
            <a:off x="0" y="347470"/>
            <a:ext cx="12192000" cy="327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25176-7180-4F2E-87DC-0F7831FCEEB3}"/>
              </a:ext>
            </a:extLst>
          </p:cNvPr>
          <p:cNvSpPr txBox="1"/>
          <p:nvPr/>
        </p:nvSpPr>
        <p:spPr>
          <a:xfrm>
            <a:off x="1015449" y="877363"/>
            <a:ext cx="1594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9A73E9-D004-4D39-B290-B195B3DDC5D5}"/>
              </a:ext>
            </a:extLst>
          </p:cNvPr>
          <p:cNvGrpSpPr/>
          <p:nvPr/>
        </p:nvGrpSpPr>
        <p:grpSpPr>
          <a:xfrm>
            <a:off x="3116144" y="897418"/>
            <a:ext cx="2160000" cy="360000"/>
            <a:chOff x="3116144" y="897418"/>
            <a:chExt cx="2160000" cy="3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9A6F7-3CA7-4C7C-8501-819590C6D3CF}"/>
                </a:ext>
              </a:extLst>
            </p:cNvPr>
            <p:cNvSpPr/>
            <p:nvPr/>
          </p:nvSpPr>
          <p:spPr>
            <a:xfrm>
              <a:off x="3116144" y="897418"/>
              <a:ext cx="2160000" cy="360000"/>
            </a:xfrm>
            <a:prstGeom prst="rect">
              <a:avLst/>
            </a:prstGeom>
            <a:solidFill>
              <a:srgbClr val="F2F2F2"/>
            </a:solidFill>
            <a:ln w="762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15B401-FEEB-49B4-8E37-4A0E47E3D4D2}"/>
                </a:ext>
              </a:extLst>
            </p:cNvPr>
            <p:cNvSpPr/>
            <p:nvPr/>
          </p:nvSpPr>
          <p:spPr>
            <a:xfrm>
              <a:off x="3116144" y="897418"/>
              <a:ext cx="1080000" cy="360000"/>
            </a:xfrm>
            <a:prstGeom prst="rect">
              <a:avLst/>
            </a:prstGeom>
            <a:solidFill>
              <a:srgbClr val="42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Off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18A2-C8D0-4F6D-A6E4-D15019F6B254}"/>
                </a:ext>
              </a:extLst>
            </p:cNvPr>
            <p:cNvSpPr/>
            <p:nvPr/>
          </p:nvSpPr>
          <p:spPr>
            <a:xfrm>
              <a:off x="4196144" y="897418"/>
              <a:ext cx="108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47E78D-9628-4C8D-B63D-F6E693A554EC}"/>
              </a:ext>
            </a:extLst>
          </p:cNvPr>
          <p:cNvCxnSpPr/>
          <p:nvPr/>
        </p:nvCxnSpPr>
        <p:spPr>
          <a:xfrm>
            <a:off x="1015449" y="1888366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AD384-97B5-4143-BDA5-172DAFF855A0}"/>
              </a:ext>
            </a:extLst>
          </p:cNvPr>
          <p:cNvCxnSpPr/>
          <p:nvPr/>
        </p:nvCxnSpPr>
        <p:spPr>
          <a:xfrm>
            <a:off x="1015449" y="227671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C9E7556-4E7E-4707-A11C-AE2F0596846C}"/>
              </a:ext>
            </a:extLst>
          </p:cNvPr>
          <p:cNvCxnSpPr/>
          <p:nvPr/>
        </p:nvCxnSpPr>
        <p:spPr>
          <a:xfrm>
            <a:off x="1015449" y="268565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FB2692-B3D3-413F-95B7-405953477616}"/>
              </a:ext>
            </a:extLst>
          </p:cNvPr>
          <p:cNvSpPr txBox="1"/>
          <p:nvPr/>
        </p:nvSpPr>
        <p:spPr>
          <a:xfrm>
            <a:off x="1149168" y="14794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Status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46505-AEF2-4F27-B9F1-70A6C9F2B3C2}"/>
              </a:ext>
            </a:extLst>
          </p:cNvPr>
          <p:cNvSpPr txBox="1"/>
          <p:nvPr/>
        </p:nvSpPr>
        <p:spPr>
          <a:xfrm>
            <a:off x="1316286" y="1815865"/>
            <a:ext cx="31130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12B842C-9ACD-4222-8B61-74644EA7C471}"/>
              </a:ext>
            </a:extLst>
          </p:cNvPr>
          <p:cNvCxnSpPr/>
          <p:nvPr/>
        </p:nvCxnSpPr>
        <p:spPr>
          <a:xfrm>
            <a:off x="1015449" y="313015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DBEF5AD-035D-4932-B106-343AC5302ED1}"/>
              </a:ext>
            </a:extLst>
          </p:cNvPr>
          <p:cNvCxnSpPr/>
          <p:nvPr/>
        </p:nvCxnSpPr>
        <p:spPr>
          <a:xfrm>
            <a:off x="1015449" y="353909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ACA24EC-F2FD-43F3-9027-282237740ADC}"/>
              </a:ext>
            </a:extLst>
          </p:cNvPr>
          <p:cNvSpPr txBox="1"/>
          <p:nvPr/>
        </p:nvSpPr>
        <p:spPr>
          <a:xfrm>
            <a:off x="2241798" y="1479427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Workflow Name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6CC370-90CB-4745-90AC-92D6EDADAFD9}"/>
              </a:ext>
            </a:extLst>
          </p:cNvPr>
          <p:cNvSpPr txBox="1"/>
          <p:nvPr/>
        </p:nvSpPr>
        <p:spPr>
          <a:xfrm>
            <a:off x="2241798" y="1815865"/>
            <a:ext cx="123303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wf_name1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wf_name4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6AC9F4-B7E6-485A-B93D-863977966C70}"/>
              </a:ext>
            </a:extLst>
          </p:cNvPr>
          <p:cNvSpPr txBox="1"/>
          <p:nvPr/>
        </p:nvSpPr>
        <p:spPr>
          <a:xfrm>
            <a:off x="5735349" y="1479427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Frequency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478D96-E28A-4F72-9DEE-719D43B24B3A}"/>
              </a:ext>
            </a:extLst>
          </p:cNvPr>
          <p:cNvSpPr txBox="1"/>
          <p:nvPr/>
        </p:nvSpPr>
        <p:spPr>
          <a:xfrm>
            <a:off x="5735349" y="1815865"/>
            <a:ext cx="157447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 0/5 * * * 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65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B9A76D-287C-4CDF-92F6-DA536973BDB1}"/>
              </a:ext>
            </a:extLst>
          </p:cNvPr>
          <p:cNvSpPr/>
          <p:nvPr/>
        </p:nvSpPr>
        <p:spPr>
          <a:xfrm>
            <a:off x="1015449" y="1888366"/>
            <a:ext cx="9733831" cy="3883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88B4A-9E12-4B74-9B5D-5894D0F3D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79"/>
          <a:stretch/>
        </p:blipFill>
        <p:spPr>
          <a:xfrm>
            <a:off x="0" y="347470"/>
            <a:ext cx="12192000" cy="327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25176-7180-4F2E-87DC-0F7831FCEEB3}"/>
              </a:ext>
            </a:extLst>
          </p:cNvPr>
          <p:cNvSpPr txBox="1"/>
          <p:nvPr/>
        </p:nvSpPr>
        <p:spPr>
          <a:xfrm>
            <a:off x="1015449" y="877363"/>
            <a:ext cx="1594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9A73E9-D004-4D39-B290-B195B3DDC5D5}"/>
              </a:ext>
            </a:extLst>
          </p:cNvPr>
          <p:cNvGrpSpPr/>
          <p:nvPr/>
        </p:nvGrpSpPr>
        <p:grpSpPr>
          <a:xfrm>
            <a:off x="3116144" y="897418"/>
            <a:ext cx="2160000" cy="360000"/>
            <a:chOff x="3116144" y="897418"/>
            <a:chExt cx="2160000" cy="3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9A6F7-3CA7-4C7C-8501-819590C6D3CF}"/>
                </a:ext>
              </a:extLst>
            </p:cNvPr>
            <p:cNvSpPr/>
            <p:nvPr/>
          </p:nvSpPr>
          <p:spPr>
            <a:xfrm>
              <a:off x="3116144" y="897418"/>
              <a:ext cx="2160000" cy="360000"/>
            </a:xfrm>
            <a:prstGeom prst="rect">
              <a:avLst/>
            </a:prstGeom>
            <a:solidFill>
              <a:srgbClr val="F2F2F2"/>
            </a:solidFill>
            <a:ln w="762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15B401-FEEB-49B4-8E37-4A0E47E3D4D2}"/>
                </a:ext>
              </a:extLst>
            </p:cNvPr>
            <p:cNvSpPr/>
            <p:nvPr/>
          </p:nvSpPr>
          <p:spPr>
            <a:xfrm>
              <a:off x="3116144" y="897418"/>
              <a:ext cx="1080000" cy="360000"/>
            </a:xfrm>
            <a:prstGeom prst="rect">
              <a:avLst/>
            </a:prstGeom>
            <a:solidFill>
              <a:srgbClr val="42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Off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18A2-C8D0-4F6D-A6E4-D15019F6B254}"/>
                </a:ext>
              </a:extLst>
            </p:cNvPr>
            <p:cNvSpPr/>
            <p:nvPr/>
          </p:nvSpPr>
          <p:spPr>
            <a:xfrm>
              <a:off x="4196144" y="897418"/>
              <a:ext cx="108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B2698E-4C8D-45F1-B0E8-5917B635DBA7}"/>
              </a:ext>
            </a:extLst>
          </p:cNvPr>
          <p:cNvSpPr txBox="1"/>
          <p:nvPr/>
        </p:nvSpPr>
        <p:spPr>
          <a:xfrm>
            <a:off x="2241798" y="1479427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Workflow Name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280AA-779E-4E23-A3A1-83B998B3AEC7}"/>
              </a:ext>
            </a:extLst>
          </p:cNvPr>
          <p:cNvSpPr txBox="1"/>
          <p:nvPr/>
        </p:nvSpPr>
        <p:spPr>
          <a:xfrm>
            <a:off x="5735349" y="1479427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Frequency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2B57A-B02C-468D-88B6-046B3CA1076A}"/>
              </a:ext>
            </a:extLst>
          </p:cNvPr>
          <p:cNvSpPr txBox="1"/>
          <p:nvPr/>
        </p:nvSpPr>
        <p:spPr>
          <a:xfrm>
            <a:off x="2241798" y="1815865"/>
            <a:ext cx="123303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wf_name1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4CFF1-D2A6-4B00-B80D-3E61672B7E29}"/>
              </a:ext>
            </a:extLst>
          </p:cNvPr>
          <p:cNvSpPr txBox="1"/>
          <p:nvPr/>
        </p:nvSpPr>
        <p:spPr>
          <a:xfrm>
            <a:off x="5735349" y="1815865"/>
            <a:ext cx="157447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 0/5 * * * 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47E78D-9628-4C8D-B63D-F6E693A554EC}"/>
              </a:ext>
            </a:extLst>
          </p:cNvPr>
          <p:cNvCxnSpPr/>
          <p:nvPr/>
        </p:nvCxnSpPr>
        <p:spPr>
          <a:xfrm>
            <a:off x="1015449" y="1888366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AD384-97B5-4143-BDA5-172DAFF855A0}"/>
              </a:ext>
            </a:extLst>
          </p:cNvPr>
          <p:cNvCxnSpPr/>
          <p:nvPr/>
        </p:nvCxnSpPr>
        <p:spPr>
          <a:xfrm>
            <a:off x="1015449" y="227671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C9E7556-4E7E-4707-A11C-AE2F0596846C}"/>
              </a:ext>
            </a:extLst>
          </p:cNvPr>
          <p:cNvCxnSpPr/>
          <p:nvPr/>
        </p:nvCxnSpPr>
        <p:spPr>
          <a:xfrm>
            <a:off x="1015449" y="268565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FB2692-B3D3-413F-95B7-405953477616}"/>
              </a:ext>
            </a:extLst>
          </p:cNvPr>
          <p:cNvSpPr txBox="1"/>
          <p:nvPr/>
        </p:nvSpPr>
        <p:spPr>
          <a:xfrm>
            <a:off x="1149168" y="14794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Status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46505-AEF2-4F27-B9F1-70A6C9F2B3C2}"/>
              </a:ext>
            </a:extLst>
          </p:cNvPr>
          <p:cNvSpPr txBox="1"/>
          <p:nvPr/>
        </p:nvSpPr>
        <p:spPr>
          <a:xfrm>
            <a:off x="1316286" y="1815865"/>
            <a:ext cx="31130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12B842C-9ACD-4222-8B61-74644EA7C471}"/>
              </a:ext>
            </a:extLst>
          </p:cNvPr>
          <p:cNvCxnSpPr/>
          <p:nvPr/>
        </p:nvCxnSpPr>
        <p:spPr>
          <a:xfrm>
            <a:off x="1015449" y="313015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DBEF5AD-035D-4932-B106-343AC5302ED1}"/>
              </a:ext>
            </a:extLst>
          </p:cNvPr>
          <p:cNvCxnSpPr/>
          <p:nvPr/>
        </p:nvCxnSpPr>
        <p:spPr>
          <a:xfrm>
            <a:off x="1015449" y="353909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A4A1BAB9-00E4-4338-937C-140BC244BDA7}"/>
              </a:ext>
            </a:extLst>
          </p:cNvPr>
          <p:cNvSpPr/>
          <p:nvPr/>
        </p:nvSpPr>
        <p:spPr>
          <a:xfrm flipV="1">
            <a:off x="7398240" y="2025979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08883AF-121F-4A79-A954-DDD1454EEAE4}"/>
              </a:ext>
            </a:extLst>
          </p:cNvPr>
          <p:cNvSpPr/>
          <p:nvPr/>
        </p:nvSpPr>
        <p:spPr>
          <a:xfrm>
            <a:off x="3747261" y="1929274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CFFDA09-6236-4111-9C81-D09111D5E683}"/>
              </a:ext>
            </a:extLst>
          </p:cNvPr>
          <p:cNvSpPr/>
          <p:nvPr/>
        </p:nvSpPr>
        <p:spPr>
          <a:xfrm>
            <a:off x="4701314" y="1929274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593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B9A76D-287C-4CDF-92F6-DA536973BDB1}"/>
              </a:ext>
            </a:extLst>
          </p:cNvPr>
          <p:cNvSpPr/>
          <p:nvPr/>
        </p:nvSpPr>
        <p:spPr>
          <a:xfrm>
            <a:off x="1015449" y="1888366"/>
            <a:ext cx="9733831" cy="30006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88B4A-9E12-4B74-9B5D-5894D0F3D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79"/>
          <a:stretch/>
        </p:blipFill>
        <p:spPr>
          <a:xfrm>
            <a:off x="0" y="347470"/>
            <a:ext cx="12192000" cy="327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25176-7180-4F2E-87DC-0F7831FCEEB3}"/>
              </a:ext>
            </a:extLst>
          </p:cNvPr>
          <p:cNvSpPr txBox="1"/>
          <p:nvPr/>
        </p:nvSpPr>
        <p:spPr>
          <a:xfrm>
            <a:off x="1015449" y="877363"/>
            <a:ext cx="1594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9A73E9-D004-4D39-B290-B195B3DDC5D5}"/>
              </a:ext>
            </a:extLst>
          </p:cNvPr>
          <p:cNvGrpSpPr/>
          <p:nvPr/>
        </p:nvGrpSpPr>
        <p:grpSpPr>
          <a:xfrm>
            <a:off x="3116144" y="897418"/>
            <a:ext cx="2160000" cy="360000"/>
            <a:chOff x="3116144" y="897418"/>
            <a:chExt cx="2160000" cy="3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9A6F7-3CA7-4C7C-8501-819590C6D3CF}"/>
                </a:ext>
              </a:extLst>
            </p:cNvPr>
            <p:cNvSpPr/>
            <p:nvPr/>
          </p:nvSpPr>
          <p:spPr>
            <a:xfrm>
              <a:off x="3116144" y="897418"/>
              <a:ext cx="2160000" cy="360000"/>
            </a:xfrm>
            <a:prstGeom prst="rect">
              <a:avLst/>
            </a:prstGeom>
            <a:solidFill>
              <a:srgbClr val="F2F2F2"/>
            </a:solidFill>
            <a:ln w="762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15B401-FEEB-49B4-8E37-4A0E47E3D4D2}"/>
                </a:ext>
              </a:extLst>
            </p:cNvPr>
            <p:cNvSpPr/>
            <p:nvPr/>
          </p:nvSpPr>
          <p:spPr>
            <a:xfrm>
              <a:off x="3116144" y="897418"/>
              <a:ext cx="1080000" cy="360000"/>
            </a:xfrm>
            <a:prstGeom prst="rect">
              <a:avLst/>
            </a:prstGeom>
            <a:solidFill>
              <a:srgbClr val="42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Off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18A2-C8D0-4F6D-A6E4-D15019F6B254}"/>
                </a:ext>
              </a:extLst>
            </p:cNvPr>
            <p:cNvSpPr/>
            <p:nvPr/>
          </p:nvSpPr>
          <p:spPr>
            <a:xfrm>
              <a:off x="4196144" y="897418"/>
              <a:ext cx="108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92B57A-B02C-468D-88B6-046B3CA1076A}"/>
              </a:ext>
            </a:extLst>
          </p:cNvPr>
          <p:cNvSpPr txBox="1"/>
          <p:nvPr/>
        </p:nvSpPr>
        <p:spPr>
          <a:xfrm>
            <a:off x="2241798" y="1815865"/>
            <a:ext cx="1233030" cy="4424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wf_name1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wf_name2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4CFF1-D2A6-4B00-B80D-3E61672B7E29}"/>
              </a:ext>
            </a:extLst>
          </p:cNvPr>
          <p:cNvSpPr txBox="1"/>
          <p:nvPr/>
        </p:nvSpPr>
        <p:spPr>
          <a:xfrm>
            <a:off x="5735349" y="1815865"/>
            <a:ext cx="1574470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 0/5 * * * 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47E78D-9628-4C8D-B63D-F6E693A554EC}"/>
              </a:ext>
            </a:extLst>
          </p:cNvPr>
          <p:cNvCxnSpPr/>
          <p:nvPr/>
        </p:nvCxnSpPr>
        <p:spPr>
          <a:xfrm>
            <a:off x="1015449" y="1888366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AD384-97B5-4143-BDA5-172DAFF855A0}"/>
              </a:ext>
            </a:extLst>
          </p:cNvPr>
          <p:cNvCxnSpPr/>
          <p:nvPr/>
        </p:nvCxnSpPr>
        <p:spPr>
          <a:xfrm>
            <a:off x="1015449" y="487135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C9E7556-4E7E-4707-A11C-AE2F0596846C}"/>
              </a:ext>
            </a:extLst>
          </p:cNvPr>
          <p:cNvCxnSpPr/>
          <p:nvPr/>
        </p:nvCxnSpPr>
        <p:spPr>
          <a:xfrm>
            <a:off x="1015449" y="528029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FB2692-B3D3-413F-95B7-405953477616}"/>
              </a:ext>
            </a:extLst>
          </p:cNvPr>
          <p:cNvSpPr txBox="1"/>
          <p:nvPr/>
        </p:nvSpPr>
        <p:spPr>
          <a:xfrm>
            <a:off x="1149168" y="14794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Status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46505-AEF2-4F27-B9F1-70A6C9F2B3C2}"/>
              </a:ext>
            </a:extLst>
          </p:cNvPr>
          <p:cNvSpPr txBox="1"/>
          <p:nvPr/>
        </p:nvSpPr>
        <p:spPr>
          <a:xfrm>
            <a:off x="1316286" y="1815865"/>
            <a:ext cx="311304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12B842C-9ACD-4222-8B61-74644EA7C471}"/>
              </a:ext>
            </a:extLst>
          </p:cNvPr>
          <p:cNvCxnSpPr/>
          <p:nvPr/>
        </p:nvCxnSpPr>
        <p:spPr>
          <a:xfrm>
            <a:off x="1015449" y="572479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DBEF5AD-035D-4932-B106-343AC5302ED1}"/>
              </a:ext>
            </a:extLst>
          </p:cNvPr>
          <p:cNvCxnSpPr/>
          <p:nvPr/>
        </p:nvCxnSpPr>
        <p:spPr>
          <a:xfrm>
            <a:off x="1015449" y="613373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B0C4314-B868-4344-85E5-3350396400ED}"/>
              </a:ext>
            </a:extLst>
          </p:cNvPr>
          <p:cNvSpPr/>
          <p:nvPr/>
        </p:nvSpPr>
        <p:spPr>
          <a:xfrm>
            <a:off x="7347410" y="2025979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2A126C-70B4-42D4-8527-71AD35694C2D}"/>
              </a:ext>
            </a:extLst>
          </p:cNvPr>
          <p:cNvGrpSpPr/>
          <p:nvPr/>
        </p:nvGrpSpPr>
        <p:grpSpPr>
          <a:xfrm>
            <a:off x="5665704" y="2285568"/>
            <a:ext cx="5017694" cy="2554396"/>
            <a:chOff x="5482824" y="2285568"/>
            <a:chExt cx="5017694" cy="255439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950C50F-6EA1-4D6E-96C4-119821C68953}"/>
                </a:ext>
              </a:extLst>
            </p:cNvPr>
            <p:cNvGrpSpPr/>
            <p:nvPr/>
          </p:nvGrpSpPr>
          <p:grpSpPr>
            <a:xfrm>
              <a:off x="5482824" y="2285568"/>
              <a:ext cx="5017694" cy="2554396"/>
              <a:chOff x="5372102" y="2407748"/>
              <a:chExt cx="5017694" cy="25543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463D64B-B88F-4DCA-A801-A57B7814DAFF}"/>
                  </a:ext>
                </a:extLst>
              </p:cNvPr>
              <p:cNvSpPr/>
              <p:nvPr/>
            </p:nvSpPr>
            <p:spPr>
              <a:xfrm>
                <a:off x="5372102" y="2407748"/>
                <a:ext cx="5017694" cy="2554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3215817D-E0A5-4D76-81E6-D86B43CA8913}"/>
                  </a:ext>
                </a:extLst>
              </p:cNvPr>
              <p:cNvSpPr/>
              <p:nvPr/>
            </p:nvSpPr>
            <p:spPr>
              <a:xfrm>
                <a:off x="5497632" y="2709901"/>
                <a:ext cx="844523" cy="32793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42B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0/5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30B2105F-BAA4-485F-8DCF-9BBACD382022}"/>
                  </a:ext>
                </a:extLst>
              </p:cNvPr>
              <p:cNvSpPr/>
              <p:nvPr/>
            </p:nvSpPr>
            <p:spPr>
              <a:xfrm>
                <a:off x="6476796" y="2711115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EF5C0F6F-B5C0-4250-A87F-FA48D12514FE}"/>
                  </a:ext>
                </a:extLst>
              </p:cNvPr>
              <p:cNvSpPr/>
              <p:nvPr/>
            </p:nvSpPr>
            <p:spPr>
              <a:xfrm>
                <a:off x="7455960" y="2712329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B9429E52-638F-4513-B0CB-9309E903B13C}"/>
                  </a:ext>
                </a:extLst>
              </p:cNvPr>
              <p:cNvSpPr/>
              <p:nvPr/>
            </p:nvSpPr>
            <p:spPr>
              <a:xfrm>
                <a:off x="8435124" y="2713543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8DFE9B2F-C51B-4086-BAF0-14031B8B16E1}"/>
                  </a:ext>
                </a:extLst>
              </p:cNvPr>
              <p:cNvSpPr/>
              <p:nvPr/>
            </p:nvSpPr>
            <p:spPr>
              <a:xfrm>
                <a:off x="9414288" y="2714757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?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D48804-5EF3-427E-83FF-085CDB469E79}"/>
                  </a:ext>
                </a:extLst>
              </p:cNvPr>
              <p:cNvSpPr txBox="1"/>
              <p:nvPr/>
            </p:nvSpPr>
            <p:spPr>
              <a:xfrm>
                <a:off x="5560136" y="2438582"/>
                <a:ext cx="474959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Minute     Hour        Day       Month      Week</a:t>
                </a:r>
                <a:endPara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E4F3FA-3A96-482B-BCAA-881A7D9B6595}"/>
                  </a:ext>
                </a:extLst>
              </p:cNvPr>
              <p:cNvSpPr txBox="1"/>
              <p:nvPr/>
            </p:nvSpPr>
            <p:spPr>
              <a:xfrm>
                <a:off x="8435124" y="4503385"/>
                <a:ext cx="1848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600" dirty="0"/>
                  <a:t>삭제   취소   저장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22580F6-24ED-4205-A0C6-8B8122209B96}"/>
                  </a:ext>
                </a:extLst>
              </p:cNvPr>
              <p:cNvSpPr/>
              <p:nvPr/>
            </p:nvSpPr>
            <p:spPr>
              <a:xfrm>
                <a:off x="5497632" y="3140839"/>
                <a:ext cx="4749599" cy="12865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79F3CEE6-3C43-4BC5-97F2-DBE6387623DF}"/>
                  </a:ext>
                </a:extLst>
              </p:cNvPr>
              <p:cNvGrpSpPr/>
              <p:nvPr/>
            </p:nvGrpSpPr>
            <p:grpSpPr>
              <a:xfrm>
                <a:off x="5634664" y="3229646"/>
                <a:ext cx="4345343" cy="1077218"/>
                <a:chOff x="5634664" y="3229646"/>
                <a:chExt cx="4345343" cy="1077218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22FF8EAD-0BF0-4680-998F-7230A0776D8F}"/>
                    </a:ext>
                  </a:extLst>
                </p:cNvPr>
                <p:cNvSpPr/>
                <p:nvPr/>
              </p:nvSpPr>
              <p:spPr>
                <a:xfrm>
                  <a:off x="5634664" y="3313373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209DC2ED-19B3-44C4-AC0D-626CC6D2EEAF}"/>
                    </a:ext>
                  </a:extLst>
                </p:cNvPr>
                <p:cNvSpPr/>
                <p:nvPr/>
              </p:nvSpPr>
              <p:spPr>
                <a:xfrm>
                  <a:off x="5634664" y="3562234"/>
                  <a:ext cx="152400" cy="152400"/>
                </a:xfrm>
                <a:prstGeom prst="ellipse">
                  <a:avLst/>
                </a:prstGeom>
                <a:solidFill>
                  <a:srgbClr val="42B4E6"/>
                </a:solidFill>
                <a:ln w="19050">
                  <a:solidFill>
                    <a:srgbClr val="42B4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541DAF-05DC-44CC-A3B2-A051D6BBDB5F}"/>
                    </a:ext>
                  </a:extLst>
                </p:cNvPr>
                <p:cNvSpPr/>
                <p:nvPr/>
              </p:nvSpPr>
              <p:spPr>
                <a:xfrm>
                  <a:off x="5634664" y="3811095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8D6E2491-F730-45D1-97AE-521539E526DE}"/>
                    </a:ext>
                  </a:extLst>
                </p:cNvPr>
                <p:cNvSpPr/>
                <p:nvPr/>
              </p:nvSpPr>
              <p:spPr>
                <a:xfrm>
                  <a:off x="5634664" y="4059956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1576F4D-25F7-409E-AF71-267AE48AC662}"/>
                    </a:ext>
                  </a:extLst>
                </p:cNvPr>
                <p:cNvSpPr txBox="1"/>
                <p:nvPr/>
              </p:nvSpPr>
              <p:spPr>
                <a:xfrm>
                  <a:off x="5787064" y="3229646"/>
                  <a:ext cx="4192943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*</a:t>
                  </a:r>
                  <a:r>
                    <a:rPr lang="en-US" altLang="ko-KR" sz="1600" dirty="0"/>
                    <a:t> Per Minute</a:t>
                  </a:r>
                </a:p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0/1</a:t>
                  </a:r>
                  <a:r>
                    <a:rPr lang="en-US" altLang="ko-KR" sz="1600" dirty="0"/>
                    <a:t> </a:t>
                  </a:r>
                  <a:r>
                    <a:rPr lang="en-US" altLang="ko-KR" sz="1600" dirty="0">
                      <a:solidFill>
                        <a:srgbClr val="42B4E6"/>
                      </a:solidFill>
                    </a:rPr>
                    <a:t>From (   ) Minute Start Per (   ) Minute</a:t>
                  </a:r>
                </a:p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0-1</a:t>
                  </a:r>
                  <a:r>
                    <a:rPr lang="en-US" altLang="ko-KR" sz="1600" dirty="0"/>
                    <a:t> (   ) Minute To (   ) Per Minute</a:t>
                  </a:r>
                </a:p>
                <a:p>
                  <a:r>
                    <a:rPr lang="en-US" altLang="ko-KR" sz="1600" dirty="0"/>
                    <a:t>Specified ( 0 ) Minute</a:t>
                  </a: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B85DFE7-2070-40AF-A659-B932C8EC0823}"/>
                </a:ext>
              </a:extLst>
            </p:cNvPr>
            <p:cNvSpPr/>
            <p:nvPr/>
          </p:nvSpPr>
          <p:spPr>
            <a:xfrm>
              <a:off x="6900672" y="393088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00F5114-CC59-41A0-AAB8-CD3C27DEC9C5}"/>
                </a:ext>
              </a:extLst>
            </p:cNvPr>
            <p:cNvSpPr/>
            <p:nvPr/>
          </p:nvSpPr>
          <p:spPr>
            <a:xfrm>
              <a:off x="6353313" y="36889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E933884-9963-42A9-AD49-7A0170ACC677}"/>
                </a:ext>
              </a:extLst>
            </p:cNvPr>
            <p:cNvSpPr/>
            <p:nvPr/>
          </p:nvSpPr>
          <p:spPr>
            <a:xfrm>
              <a:off x="6900672" y="34391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2B4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42B4E6"/>
                  </a:solidFill>
                </a:rPr>
                <a:t>0</a:t>
              </a:r>
              <a:endParaRPr lang="ko-KR" altLang="en-US" sz="1600" dirty="0">
                <a:solidFill>
                  <a:srgbClr val="42B4E6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E367D82-CE53-4F20-9342-A18CEA1E85C3}"/>
                </a:ext>
              </a:extLst>
            </p:cNvPr>
            <p:cNvSpPr/>
            <p:nvPr/>
          </p:nvSpPr>
          <p:spPr>
            <a:xfrm>
              <a:off x="8891072" y="34391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2B4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42B4E6"/>
                  </a:solidFill>
                </a:rPr>
                <a:t>5</a:t>
              </a:r>
              <a:endParaRPr lang="ko-KR" altLang="en-US" sz="1600" dirty="0">
                <a:solidFill>
                  <a:srgbClr val="42B4E6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81981CF-1B21-4877-9CD9-D7B63535943A}"/>
                </a:ext>
              </a:extLst>
            </p:cNvPr>
            <p:cNvSpPr/>
            <p:nvPr/>
          </p:nvSpPr>
          <p:spPr>
            <a:xfrm>
              <a:off x="7775219" y="36889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9ED8F54-F663-4754-9093-63FB7C2ACE09}"/>
              </a:ext>
            </a:extLst>
          </p:cNvPr>
          <p:cNvSpPr txBox="1"/>
          <p:nvPr/>
        </p:nvSpPr>
        <p:spPr>
          <a:xfrm>
            <a:off x="2241798" y="1479427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Workflow Name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706034-7305-4B70-A9DD-967447F63419}"/>
              </a:ext>
            </a:extLst>
          </p:cNvPr>
          <p:cNvSpPr txBox="1"/>
          <p:nvPr/>
        </p:nvSpPr>
        <p:spPr>
          <a:xfrm>
            <a:off x="5735349" y="1479427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Frequency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7211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B9A76D-287C-4CDF-92F6-DA536973BDB1}"/>
              </a:ext>
            </a:extLst>
          </p:cNvPr>
          <p:cNvSpPr/>
          <p:nvPr/>
        </p:nvSpPr>
        <p:spPr>
          <a:xfrm>
            <a:off x="1015449" y="1888366"/>
            <a:ext cx="9733831" cy="30006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88B4A-9E12-4B74-9B5D-5894D0F3D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79"/>
          <a:stretch/>
        </p:blipFill>
        <p:spPr>
          <a:xfrm>
            <a:off x="0" y="347470"/>
            <a:ext cx="12192000" cy="327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25176-7180-4F2E-87DC-0F7831FCEEB3}"/>
              </a:ext>
            </a:extLst>
          </p:cNvPr>
          <p:cNvSpPr txBox="1"/>
          <p:nvPr/>
        </p:nvSpPr>
        <p:spPr>
          <a:xfrm>
            <a:off x="1015449" y="877363"/>
            <a:ext cx="1594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9A73E9-D004-4D39-B290-B195B3DDC5D5}"/>
              </a:ext>
            </a:extLst>
          </p:cNvPr>
          <p:cNvGrpSpPr/>
          <p:nvPr/>
        </p:nvGrpSpPr>
        <p:grpSpPr>
          <a:xfrm>
            <a:off x="3116144" y="897418"/>
            <a:ext cx="2160000" cy="360000"/>
            <a:chOff x="3116144" y="897418"/>
            <a:chExt cx="2160000" cy="3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9A6F7-3CA7-4C7C-8501-819590C6D3CF}"/>
                </a:ext>
              </a:extLst>
            </p:cNvPr>
            <p:cNvSpPr/>
            <p:nvPr/>
          </p:nvSpPr>
          <p:spPr>
            <a:xfrm>
              <a:off x="3116144" y="897418"/>
              <a:ext cx="2160000" cy="360000"/>
            </a:xfrm>
            <a:prstGeom prst="rect">
              <a:avLst/>
            </a:prstGeom>
            <a:solidFill>
              <a:srgbClr val="F2F2F2"/>
            </a:solidFill>
            <a:ln w="762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15B401-FEEB-49B4-8E37-4A0E47E3D4D2}"/>
                </a:ext>
              </a:extLst>
            </p:cNvPr>
            <p:cNvSpPr/>
            <p:nvPr/>
          </p:nvSpPr>
          <p:spPr>
            <a:xfrm>
              <a:off x="3116144" y="897418"/>
              <a:ext cx="1080000" cy="360000"/>
            </a:xfrm>
            <a:prstGeom prst="rect">
              <a:avLst/>
            </a:prstGeom>
            <a:solidFill>
              <a:srgbClr val="42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Off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18A2-C8D0-4F6D-A6E4-D15019F6B254}"/>
                </a:ext>
              </a:extLst>
            </p:cNvPr>
            <p:cNvSpPr/>
            <p:nvPr/>
          </p:nvSpPr>
          <p:spPr>
            <a:xfrm>
              <a:off x="4196144" y="897418"/>
              <a:ext cx="108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92B57A-B02C-468D-88B6-046B3CA1076A}"/>
              </a:ext>
            </a:extLst>
          </p:cNvPr>
          <p:cNvSpPr txBox="1"/>
          <p:nvPr/>
        </p:nvSpPr>
        <p:spPr>
          <a:xfrm>
            <a:off x="2241798" y="1815865"/>
            <a:ext cx="1233030" cy="4424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wf_name1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wf_name2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4CFF1-D2A6-4B00-B80D-3E61672B7E29}"/>
              </a:ext>
            </a:extLst>
          </p:cNvPr>
          <p:cNvSpPr txBox="1"/>
          <p:nvPr/>
        </p:nvSpPr>
        <p:spPr>
          <a:xfrm>
            <a:off x="5735349" y="1815865"/>
            <a:ext cx="1574470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 0/5 * * * 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47E78D-9628-4C8D-B63D-F6E693A554EC}"/>
              </a:ext>
            </a:extLst>
          </p:cNvPr>
          <p:cNvCxnSpPr/>
          <p:nvPr/>
        </p:nvCxnSpPr>
        <p:spPr>
          <a:xfrm>
            <a:off x="1015449" y="1888366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AD384-97B5-4143-BDA5-172DAFF855A0}"/>
              </a:ext>
            </a:extLst>
          </p:cNvPr>
          <p:cNvCxnSpPr/>
          <p:nvPr/>
        </p:nvCxnSpPr>
        <p:spPr>
          <a:xfrm>
            <a:off x="1015449" y="487135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C9E7556-4E7E-4707-A11C-AE2F0596846C}"/>
              </a:ext>
            </a:extLst>
          </p:cNvPr>
          <p:cNvCxnSpPr/>
          <p:nvPr/>
        </p:nvCxnSpPr>
        <p:spPr>
          <a:xfrm>
            <a:off x="1015449" y="528029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FB2692-B3D3-413F-95B7-405953477616}"/>
              </a:ext>
            </a:extLst>
          </p:cNvPr>
          <p:cNvSpPr txBox="1"/>
          <p:nvPr/>
        </p:nvSpPr>
        <p:spPr>
          <a:xfrm>
            <a:off x="1149168" y="14794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Status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46505-AEF2-4F27-B9F1-70A6C9F2B3C2}"/>
              </a:ext>
            </a:extLst>
          </p:cNvPr>
          <p:cNvSpPr txBox="1"/>
          <p:nvPr/>
        </p:nvSpPr>
        <p:spPr>
          <a:xfrm>
            <a:off x="1316286" y="1815865"/>
            <a:ext cx="311304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12B842C-9ACD-4222-8B61-74644EA7C471}"/>
              </a:ext>
            </a:extLst>
          </p:cNvPr>
          <p:cNvCxnSpPr/>
          <p:nvPr/>
        </p:nvCxnSpPr>
        <p:spPr>
          <a:xfrm>
            <a:off x="1015449" y="572479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DBEF5AD-035D-4932-B106-343AC5302ED1}"/>
              </a:ext>
            </a:extLst>
          </p:cNvPr>
          <p:cNvCxnSpPr/>
          <p:nvPr/>
        </p:nvCxnSpPr>
        <p:spPr>
          <a:xfrm>
            <a:off x="1015449" y="613373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B0C4314-B868-4344-85E5-3350396400ED}"/>
              </a:ext>
            </a:extLst>
          </p:cNvPr>
          <p:cNvSpPr/>
          <p:nvPr/>
        </p:nvSpPr>
        <p:spPr>
          <a:xfrm>
            <a:off x="7347410" y="2025979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ED8F54-F663-4754-9093-63FB7C2ACE09}"/>
              </a:ext>
            </a:extLst>
          </p:cNvPr>
          <p:cNvSpPr txBox="1"/>
          <p:nvPr/>
        </p:nvSpPr>
        <p:spPr>
          <a:xfrm>
            <a:off x="2241798" y="1479427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Workflow Name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706034-7305-4B70-A9DD-967447F63419}"/>
              </a:ext>
            </a:extLst>
          </p:cNvPr>
          <p:cNvSpPr txBox="1"/>
          <p:nvPr/>
        </p:nvSpPr>
        <p:spPr>
          <a:xfrm>
            <a:off x="5735349" y="1479427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Frequency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B62E0FF-765B-484B-A00D-7AD037499BD7}"/>
              </a:ext>
            </a:extLst>
          </p:cNvPr>
          <p:cNvGrpSpPr/>
          <p:nvPr/>
        </p:nvGrpSpPr>
        <p:grpSpPr>
          <a:xfrm>
            <a:off x="5665704" y="2285568"/>
            <a:ext cx="5017694" cy="2554396"/>
            <a:chOff x="5482824" y="2285568"/>
            <a:chExt cx="5017694" cy="255439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73415D7-AC8C-48A2-A667-A4231F39E15C}"/>
                </a:ext>
              </a:extLst>
            </p:cNvPr>
            <p:cNvGrpSpPr/>
            <p:nvPr/>
          </p:nvGrpSpPr>
          <p:grpSpPr>
            <a:xfrm>
              <a:off x="5482824" y="2285568"/>
              <a:ext cx="5017694" cy="2554396"/>
              <a:chOff x="5372102" y="2407748"/>
              <a:chExt cx="5017694" cy="2554396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B6CB839-F57C-4E6C-A8C2-ED4CAB7FBB50}"/>
                  </a:ext>
                </a:extLst>
              </p:cNvPr>
              <p:cNvSpPr/>
              <p:nvPr/>
            </p:nvSpPr>
            <p:spPr>
              <a:xfrm>
                <a:off x="5372102" y="2407748"/>
                <a:ext cx="5017694" cy="2554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7E6A76A4-2BEA-4F2C-9E40-7567008DEE3E}"/>
                  </a:ext>
                </a:extLst>
              </p:cNvPr>
              <p:cNvSpPr/>
              <p:nvPr/>
            </p:nvSpPr>
            <p:spPr>
              <a:xfrm>
                <a:off x="5497632" y="2709901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0/5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95F107E4-269F-468E-A3AF-0AD3B5E0D0A2}"/>
                  </a:ext>
                </a:extLst>
              </p:cNvPr>
              <p:cNvSpPr/>
              <p:nvPr/>
            </p:nvSpPr>
            <p:spPr>
              <a:xfrm>
                <a:off x="6476796" y="2711115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061F9C4C-A1C6-4ABC-AF94-4F885438D028}"/>
                  </a:ext>
                </a:extLst>
              </p:cNvPr>
              <p:cNvSpPr/>
              <p:nvPr/>
            </p:nvSpPr>
            <p:spPr>
              <a:xfrm>
                <a:off x="7455960" y="2712329"/>
                <a:ext cx="844523" cy="32793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42B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A803A626-313E-4CD2-A702-28E023117DFD}"/>
                  </a:ext>
                </a:extLst>
              </p:cNvPr>
              <p:cNvSpPr/>
              <p:nvPr/>
            </p:nvSpPr>
            <p:spPr>
              <a:xfrm>
                <a:off x="8435124" y="2713543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C703E06F-74E6-4083-8A09-142CDDBD7099}"/>
                  </a:ext>
                </a:extLst>
              </p:cNvPr>
              <p:cNvSpPr/>
              <p:nvPr/>
            </p:nvSpPr>
            <p:spPr>
              <a:xfrm>
                <a:off x="9414288" y="2714757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?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B3D385B-47E6-4303-9C36-3AA478BCC4E2}"/>
                  </a:ext>
                </a:extLst>
              </p:cNvPr>
              <p:cNvSpPr txBox="1"/>
              <p:nvPr/>
            </p:nvSpPr>
            <p:spPr>
              <a:xfrm>
                <a:off x="5560136" y="2438582"/>
                <a:ext cx="474959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Minute     Hour        Day       Month      Week</a:t>
                </a:r>
                <a:endPara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8B18B6A-94B4-4ED7-841F-544D7ECB1472}"/>
                  </a:ext>
                </a:extLst>
              </p:cNvPr>
              <p:cNvSpPr txBox="1"/>
              <p:nvPr/>
            </p:nvSpPr>
            <p:spPr>
              <a:xfrm>
                <a:off x="8435124" y="4503385"/>
                <a:ext cx="1848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600" dirty="0"/>
                  <a:t>삭제   취소   저장</a:t>
                </a: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0B40F428-1EBB-4E3E-B99F-005EA56F63F3}"/>
                  </a:ext>
                </a:extLst>
              </p:cNvPr>
              <p:cNvSpPr/>
              <p:nvPr/>
            </p:nvSpPr>
            <p:spPr>
              <a:xfrm>
                <a:off x="5497632" y="3140839"/>
                <a:ext cx="4749599" cy="12865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DBF30A21-C660-4460-A75E-3ACC048005C4}"/>
                  </a:ext>
                </a:extLst>
              </p:cNvPr>
              <p:cNvGrpSpPr/>
              <p:nvPr/>
            </p:nvGrpSpPr>
            <p:grpSpPr>
              <a:xfrm>
                <a:off x="5634664" y="3229646"/>
                <a:ext cx="3746076" cy="1077218"/>
                <a:chOff x="5634664" y="3229646"/>
                <a:chExt cx="3746076" cy="1077218"/>
              </a:xfrm>
            </p:grpSpPr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11A42275-92D6-4576-8738-8B9A7FAB294B}"/>
                    </a:ext>
                  </a:extLst>
                </p:cNvPr>
                <p:cNvSpPr/>
                <p:nvPr/>
              </p:nvSpPr>
              <p:spPr>
                <a:xfrm>
                  <a:off x="5634664" y="3313373"/>
                  <a:ext cx="152400" cy="152400"/>
                </a:xfrm>
                <a:prstGeom prst="ellipse">
                  <a:avLst/>
                </a:prstGeom>
                <a:solidFill>
                  <a:srgbClr val="42B4E6"/>
                </a:solidFill>
                <a:ln w="19050">
                  <a:solidFill>
                    <a:srgbClr val="42B4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342BAED2-3B60-4669-A4C0-FD4FDF3CB4C3}"/>
                    </a:ext>
                  </a:extLst>
                </p:cNvPr>
                <p:cNvSpPr/>
                <p:nvPr/>
              </p:nvSpPr>
              <p:spPr>
                <a:xfrm>
                  <a:off x="5634664" y="3562234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EE92BF17-1600-452C-ABAA-86BC0EABA092}"/>
                    </a:ext>
                  </a:extLst>
                </p:cNvPr>
                <p:cNvSpPr/>
                <p:nvPr/>
              </p:nvSpPr>
              <p:spPr>
                <a:xfrm>
                  <a:off x="5634664" y="3811095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84FC2F86-BBB5-458F-BADB-C06391232D04}"/>
                    </a:ext>
                  </a:extLst>
                </p:cNvPr>
                <p:cNvSpPr/>
                <p:nvPr/>
              </p:nvSpPr>
              <p:spPr>
                <a:xfrm>
                  <a:off x="5634664" y="4059956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D614549-68F8-4115-AD54-5722964E8306}"/>
                    </a:ext>
                  </a:extLst>
                </p:cNvPr>
                <p:cNvSpPr txBox="1"/>
                <p:nvPr/>
              </p:nvSpPr>
              <p:spPr>
                <a:xfrm>
                  <a:off x="5787064" y="3229646"/>
                  <a:ext cx="3593676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*</a:t>
                  </a:r>
                  <a:r>
                    <a:rPr lang="en-US" altLang="ko-KR" sz="1600" dirty="0"/>
                    <a:t> </a:t>
                  </a:r>
                  <a:r>
                    <a:rPr lang="en-US" altLang="ko-KR" sz="1600" dirty="0">
                      <a:solidFill>
                        <a:srgbClr val="42B4E6"/>
                      </a:solidFill>
                    </a:rPr>
                    <a:t>Per Day                   </a:t>
                  </a:r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?</a:t>
                  </a:r>
                  <a:r>
                    <a:rPr lang="en-US" altLang="ko-KR" sz="1600" dirty="0"/>
                    <a:t> Any Day</a:t>
                  </a:r>
                </a:p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0/1</a:t>
                  </a:r>
                  <a:r>
                    <a:rPr lang="en-US" altLang="ko-KR" sz="1600" dirty="0"/>
                    <a:t> From (   ) Day Start Per (   ) Day</a:t>
                  </a:r>
                </a:p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0-1</a:t>
                  </a:r>
                  <a:r>
                    <a:rPr lang="en-US" altLang="ko-KR" sz="1600" dirty="0"/>
                    <a:t> (   ) Day To (   ) Per Day</a:t>
                  </a:r>
                </a:p>
                <a:p>
                  <a:r>
                    <a:rPr lang="en-US" altLang="ko-KR" sz="1600" dirty="0"/>
                    <a:t>Specified</a:t>
                  </a:r>
                  <a:r>
                    <a:rPr lang="en-US" altLang="ko-KR" sz="1600" dirty="0">
                      <a:solidFill>
                        <a:srgbClr val="42B4E6"/>
                      </a:solidFill>
                    </a:rPr>
                    <a:t> ( 0 ) </a:t>
                  </a:r>
                  <a:r>
                    <a:rPr lang="en-US" altLang="ko-KR" sz="1600" dirty="0"/>
                    <a:t>Day</a:t>
                  </a:r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B699E889-C912-4CBE-973E-0E15A76661D8}"/>
                    </a:ext>
                  </a:extLst>
                </p:cNvPr>
                <p:cNvSpPr/>
                <p:nvPr/>
              </p:nvSpPr>
              <p:spPr>
                <a:xfrm>
                  <a:off x="7872431" y="3313373"/>
                  <a:ext cx="152400" cy="152400"/>
                </a:xfrm>
                <a:prstGeom prst="ellipse">
                  <a:avLst/>
                </a:prstGeom>
                <a:solidFill>
                  <a:srgbClr val="F2F2F2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4EBAB0D-5258-41AF-BF93-96A7E8F0273C}"/>
                </a:ext>
              </a:extLst>
            </p:cNvPr>
            <p:cNvSpPr/>
            <p:nvPr/>
          </p:nvSpPr>
          <p:spPr>
            <a:xfrm>
              <a:off x="6900672" y="393088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73AD1E6-F27B-4A27-AF27-80D87D20DE5A}"/>
                </a:ext>
              </a:extLst>
            </p:cNvPr>
            <p:cNvSpPr/>
            <p:nvPr/>
          </p:nvSpPr>
          <p:spPr>
            <a:xfrm>
              <a:off x="6900672" y="34391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B7AD2C-0928-492D-8624-0F962B69B3D7}"/>
                </a:ext>
              </a:extLst>
            </p:cNvPr>
            <p:cNvSpPr/>
            <p:nvPr/>
          </p:nvSpPr>
          <p:spPr>
            <a:xfrm>
              <a:off x="8594508" y="34391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09553CC-42A5-4B11-B840-122BEDC6635C}"/>
                </a:ext>
              </a:extLst>
            </p:cNvPr>
            <p:cNvSpPr/>
            <p:nvPr/>
          </p:nvSpPr>
          <p:spPr>
            <a:xfrm>
              <a:off x="6353313" y="36889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6D02140-F0BA-44F4-83B4-757470B97AD0}"/>
                </a:ext>
              </a:extLst>
            </p:cNvPr>
            <p:cNvSpPr/>
            <p:nvPr/>
          </p:nvSpPr>
          <p:spPr>
            <a:xfrm>
              <a:off x="7475180" y="36889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938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8D4443-7BF4-405E-ABD1-DB58C1D1259F}"/>
              </a:ext>
            </a:extLst>
          </p:cNvPr>
          <p:cNvGrpSpPr/>
          <p:nvPr/>
        </p:nvGrpSpPr>
        <p:grpSpPr>
          <a:xfrm>
            <a:off x="342074" y="805888"/>
            <a:ext cx="5918200" cy="1609901"/>
            <a:chOff x="1965498" y="1499060"/>
            <a:chExt cx="5918200" cy="160990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DAE7BD9-ADFA-4D65-93FB-683F0625910E}"/>
                </a:ext>
              </a:extLst>
            </p:cNvPr>
            <p:cNvGrpSpPr/>
            <p:nvPr/>
          </p:nvGrpSpPr>
          <p:grpSpPr>
            <a:xfrm>
              <a:off x="1965498" y="1499062"/>
              <a:ext cx="5918200" cy="1609899"/>
              <a:chOff x="294640" y="3914713"/>
              <a:chExt cx="5918200" cy="1609899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A391531C-E828-45F1-8A57-B415BAD62A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253"/>
              <a:stretch/>
            </p:blipFill>
            <p:spPr>
              <a:xfrm>
                <a:off x="294640" y="3914714"/>
                <a:ext cx="4937760" cy="1609898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739202A-6577-47BD-93E6-69447F5094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144" b="22253"/>
              <a:stretch/>
            </p:blipFill>
            <p:spPr>
              <a:xfrm>
                <a:off x="5232400" y="3914713"/>
                <a:ext cx="980440" cy="1609898"/>
              </a:xfrm>
              <a:prstGeom prst="rect">
                <a:avLst/>
              </a:prstGeom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C4E637-5D24-4290-BC4F-CE2A746560F4}"/>
                </a:ext>
              </a:extLst>
            </p:cNvPr>
            <p:cNvSpPr/>
            <p:nvPr/>
          </p:nvSpPr>
          <p:spPr>
            <a:xfrm>
              <a:off x="2934193" y="1499060"/>
              <a:ext cx="1008000" cy="1609898"/>
            </a:xfrm>
            <a:prstGeom prst="rect">
              <a:avLst/>
            </a:prstGeom>
            <a:solidFill>
              <a:srgbClr val="FDA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915F5B-7100-4D89-9675-E28180BCF613}"/>
                </a:ext>
              </a:extLst>
            </p:cNvPr>
            <p:cNvSpPr/>
            <p:nvPr/>
          </p:nvSpPr>
          <p:spPr>
            <a:xfrm>
              <a:off x="4924667" y="1499060"/>
              <a:ext cx="1008000" cy="1609898"/>
            </a:xfrm>
            <a:prstGeom prst="rect">
              <a:avLst/>
            </a:prstGeom>
            <a:solidFill>
              <a:srgbClr val="045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935E7FB-E966-47D2-99F5-AF44DD558AC1}"/>
                </a:ext>
              </a:extLst>
            </p:cNvPr>
            <p:cNvSpPr/>
            <p:nvPr/>
          </p:nvSpPr>
          <p:spPr>
            <a:xfrm>
              <a:off x="3930447" y="1499060"/>
              <a:ext cx="1008000" cy="1609898"/>
            </a:xfrm>
            <a:prstGeom prst="rect">
              <a:avLst/>
            </a:prstGeom>
            <a:solidFill>
              <a:srgbClr val="42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72B76C7-95CF-4432-9D9B-2D8B7D7EF700}"/>
              </a:ext>
            </a:extLst>
          </p:cNvPr>
          <p:cNvSpPr txBox="1"/>
          <p:nvPr/>
        </p:nvSpPr>
        <p:spPr>
          <a:xfrm>
            <a:off x="324076" y="2391400"/>
            <a:ext cx="7026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#F24472 #FDA30F #42B4E6 #045391 #F2F2F2 #262626</a:t>
            </a:r>
            <a:endParaRPr lang="ko-KR" altLang="en-US" dirty="0"/>
          </a:p>
          <a:p>
            <a:r>
              <a:rPr lang="en-US" altLang="ko-KR" dirty="0"/>
              <a:t>242,68,114/253,163,15/66,180,230/4,83,145/242,242,242/38,38,38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47E6A92-43AE-4042-949B-839D986D8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168" y="2275653"/>
            <a:ext cx="4468074" cy="334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06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B9A76D-287C-4CDF-92F6-DA536973BDB1}"/>
              </a:ext>
            </a:extLst>
          </p:cNvPr>
          <p:cNvSpPr/>
          <p:nvPr/>
        </p:nvSpPr>
        <p:spPr>
          <a:xfrm>
            <a:off x="1015449" y="1888366"/>
            <a:ext cx="9733831" cy="30006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88B4A-9E12-4B74-9B5D-5894D0F3D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79"/>
          <a:stretch/>
        </p:blipFill>
        <p:spPr>
          <a:xfrm>
            <a:off x="0" y="347470"/>
            <a:ext cx="12192000" cy="327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25176-7180-4F2E-87DC-0F7831FCEEB3}"/>
              </a:ext>
            </a:extLst>
          </p:cNvPr>
          <p:cNvSpPr txBox="1"/>
          <p:nvPr/>
        </p:nvSpPr>
        <p:spPr>
          <a:xfrm>
            <a:off x="1015449" y="877363"/>
            <a:ext cx="1594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9A73E9-D004-4D39-B290-B195B3DDC5D5}"/>
              </a:ext>
            </a:extLst>
          </p:cNvPr>
          <p:cNvGrpSpPr/>
          <p:nvPr/>
        </p:nvGrpSpPr>
        <p:grpSpPr>
          <a:xfrm>
            <a:off x="3116144" y="897418"/>
            <a:ext cx="2160000" cy="360000"/>
            <a:chOff x="3116144" y="897418"/>
            <a:chExt cx="2160000" cy="3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9A6F7-3CA7-4C7C-8501-819590C6D3CF}"/>
                </a:ext>
              </a:extLst>
            </p:cNvPr>
            <p:cNvSpPr/>
            <p:nvPr/>
          </p:nvSpPr>
          <p:spPr>
            <a:xfrm>
              <a:off x="3116144" y="897418"/>
              <a:ext cx="2160000" cy="360000"/>
            </a:xfrm>
            <a:prstGeom prst="rect">
              <a:avLst/>
            </a:prstGeom>
            <a:solidFill>
              <a:srgbClr val="F2F2F2"/>
            </a:solidFill>
            <a:ln w="762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15B401-FEEB-49B4-8E37-4A0E47E3D4D2}"/>
                </a:ext>
              </a:extLst>
            </p:cNvPr>
            <p:cNvSpPr/>
            <p:nvPr/>
          </p:nvSpPr>
          <p:spPr>
            <a:xfrm>
              <a:off x="3116144" y="897418"/>
              <a:ext cx="1080000" cy="360000"/>
            </a:xfrm>
            <a:prstGeom prst="rect">
              <a:avLst/>
            </a:prstGeom>
            <a:solidFill>
              <a:srgbClr val="42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Off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18A2-C8D0-4F6D-A6E4-D15019F6B254}"/>
                </a:ext>
              </a:extLst>
            </p:cNvPr>
            <p:cNvSpPr/>
            <p:nvPr/>
          </p:nvSpPr>
          <p:spPr>
            <a:xfrm>
              <a:off x="4196144" y="897418"/>
              <a:ext cx="108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92B57A-B02C-468D-88B6-046B3CA1076A}"/>
              </a:ext>
            </a:extLst>
          </p:cNvPr>
          <p:cNvSpPr txBox="1"/>
          <p:nvPr/>
        </p:nvSpPr>
        <p:spPr>
          <a:xfrm>
            <a:off x="2241798" y="1815865"/>
            <a:ext cx="1233030" cy="4424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wf_name1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wf_name2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4CFF1-D2A6-4B00-B80D-3E61672B7E29}"/>
              </a:ext>
            </a:extLst>
          </p:cNvPr>
          <p:cNvSpPr txBox="1"/>
          <p:nvPr/>
        </p:nvSpPr>
        <p:spPr>
          <a:xfrm>
            <a:off x="5735349" y="1815865"/>
            <a:ext cx="1574470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 0/5 * * * 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47E78D-9628-4C8D-B63D-F6E693A554EC}"/>
              </a:ext>
            </a:extLst>
          </p:cNvPr>
          <p:cNvCxnSpPr/>
          <p:nvPr/>
        </p:nvCxnSpPr>
        <p:spPr>
          <a:xfrm>
            <a:off x="1015449" y="1888366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AD384-97B5-4143-BDA5-172DAFF855A0}"/>
              </a:ext>
            </a:extLst>
          </p:cNvPr>
          <p:cNvCxnSpPr/>
          <p:nvPr/>
        </p:nvCxnSpPr>
        <p:spPr>
          <a:xfrm>
            <a:off x="1015449" y="487135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C9E7556-4E7E-4707-A11C-AE2F0596846C}"/>
              </a:ext>
            </a:extLst>
          </p:cNvPr>
          <p:cNvCxnSpPr/>
          <p:nvPr/>
        </p:nvCxnSpPr>
        <p:spPr>
          <a:xfrm>
            <a:off x="1015449" y="528029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FB2692-B3D3-413F-95B7-405953477616}"/>
              </a:ext>
            </a:extLst>
          </p:cNvPr>
          <p:cNvSpPr txBox="1"/>
          <p:nvPr/>
        </p:nvSpPr>
        <p:spPr>
          <a:xfrm>
            <a:off x="1149168" y="14794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Status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46505-AEF2-4F27-B9F1-70A6C9F2B3C2}"/>
              </a:ext>
            </a:extLst>
          </p:cNvPr>
          <p:cNvSpPr txBox="1"/>
          <p:nvPr/>
        </p:nvSpPr>
        <p:spPr>
          <a:xfrm>
            <a:off x="1316286" y="1815865"/>
            <a:ext cx="311304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12B842C-9ACD-4222-8B61-74644EA7C471}"/>
              </a:ext>
            </a:extLst>
          </p:cNvPr>
          <p:cNvCxnSpPr/>
          <p:nvPr/>
        </p:nvCxnSpPr>
        <p:spPr>
          <a:xfrm>
            <a:off x="1015449" y="572479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DBEF5AD-035D-4932-B106-343AC5302ED1}"/>
              </a:ext>
            </a:extLst>
          </p:cNvPr>
          <p:cNvCxnSpPr/>
          <p:nvPr/>
        </p:nvCxnSpPr>
        <p:spPr>
          <a:xfrm>
            <a:off x="1015449" y="613373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B0C4314-B868-4344-85E5-3350396400ED}"/>
              </a:ext>
            </a:extLst>
          </p:cNvPr>
          <p:cNvSpPr/>
          <p:nvPr/>
        </p:nvSpPr>
        <p:spPr>
          <a:xfrm>
            <a:off x="7347410" y="2025979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ED8F54-F663-4754-9093-63FB7C2ACE09}"/>
              </a:ext>
            </a:extLst>
          </p:cNvPr>
          <p:cNvSpPr txBox="1"/>
          <p:nvPr/>
        </p:nvSpPr>
        <p:spPr>
          <a:xfrm>
            <a:off x="2241798" y="1479427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Workflow Name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706034-7305-4B70-A9DD-967447F63419}"/>
              </a:ext>
            </a:extLst>
          </p:cNvPr>
          <p:cNvSpPr txBox="1"/>
          <p:nvPr/>
        </p:nvSpPr>
        <p:spPr>
          <a:xfrm>
            <a:off x="5735349" y="1479427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Frequency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6ACC08A-2EAE-462A-8C14-D971395BA043}"/>
              </a:ext>
            </a:extLst>
          </p:cNvPr>
          <p:cNvGrpSpPr/>
          <p:nvPr/>
        </p:nvGrpSpPr>
        <p:grpSpPr>
          <a:xfrm>
            <a:off x="5665704" y="2285568"/>
            <a:ext cx="5017694" cy="2554396"/>
            <a:chOff x="5482824" y="2285568"/>
            <a:chExt cx="5017694" cy="255439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571E5AB-1B6E-4E17-8B17-A55E4E2BAAF0}"/>
                </a:ext>
              </a:extLst>
            </p:cNvPr>
            <p:cNvGrpSpPr/>
            <p:nvPr/>
          </p:nvGrpSpPr>
          <p:grpSpPr>
            <a:xfrm>
              <a:off x="5482824" y="2285568"/>
              <a:ext cx="5017694" cy="2554396"/>
              <a:chOff x="5372102" y="2407748"/>
              <a:chExt cx="5017694" cy="2554396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1FBFCC6A-85DB-4F03-A769-9A9ACACDF29F}"/>
                  </a:ext>
                </a:extLst>
              </p:cNvPr>
              <p:cNvSpPr/>
              <p:nvPr/>
            </p:nvSpPr>
            <p:spPr>
              <a:xfrm>
                <a:off x="5372102" y="2407748"/>
                <a:ext cx="5017694" cy="2554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857A2661-435C-48E7-809D-66BFA99CCF94}"/>
                  </a:ext>
                </a:extLst>
              </p:cNvPr>
              <p:cNvSpPr/>
              <p:nvPr/>
            </p:nvSpPr>
            <p:spPr>
              <a:xfrm>
                <a:off x="5497632" y="2709901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0/5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1ADF5380-82D2-4683-9BD0-14D4522B9A23}"/>
                  </a:ext>
                </a:extLst>
              </p:cNvPr>
              <p:cNvSpPr/>
              <p:nvPr/>
            </p:nvSpPr>
            <p:spPr>
              <a:xfrm>
                <a:off x="6476796" y="2711115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CE6DC3E6-B93D-4778-83F2-2FCF5B5DAD58}"/>
                  </a:ext>
                </a:extLst>
              </p:cNvPr>
              <p:cNvSpPr/>
              <p:nvPr/>
            </p:nvSpPr>
            <p:spPr>
              <a:xfrm>
                <a:off x="7455960" y="2712329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BE3A7321-D1BF-42B8-A0FF-CC016CA594E1}"/>
                  </a:ext>
                </a:extLst>
              </p:cNvPr>
              <p:cNvSpPr/>
              <p:nvPr/>
            </p:nvSpPr>
            <p:spPr>
              <a:xfrm>
                <a:off x="8435124" y="2713543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9B8365A3-40ED-4980-846B-CC399E11CE63}"/>
                  </a:ext>
                </a:extLst>
              </p:cNvPr>
              <p:cNvSpPr/>
              <p:nvPr/>
            </p:nvSpPr>
            <p:spPr>
              <a:xfrm>
                <a:off x="9414288" y="2714757"/>
                <a:ext cx="844523" cy="32793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42B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?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38DE6B1-C1CF-4987-A23B-CD15A4A74170}"/>
                  </a:ext>
                </a:extLst>
              </p:cNvPr>
              <p:cNvSpPr txBox="1"/>
              <p:nvPr/>
            </p:nvSpPr>
            <p:spPr>
              <a:xfrm>
                <a:off x="5560136" y="2438582"/>
                <a:ext cx="474959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Minute     Hour        Day       Month      Week</a:t>
                </a:r>
                <a:endPara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7EAA3DE-FCDC-41F6-87E6-8AB64FE6AD3F}"/>
                  </a:ext>
                </a:extLst>
              </p:cNvPr>
              <p:cNvSpPr txBox="1"/>
              <p:nvPr/>
            </p:nvSpPr>
            <p:spPr>
              <a:xfrm>
                <a:off x="8435124" y="4503385"/>
                <a:ext cx="1848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600" dirty="0"/>
                  <a:t>삭제   취소   저장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A03A3E98-5AD7-468C-94B1-CCCA79054519}"/>
                  </a:ext>
                </a:extLst>
              </p:cNvPr>
              <p:cNvSpPr/>
              <p:nvPr/>
            </p:nvSpPr>
            <p:spPr>
              <a:xfrm>
                <a:off x="5497632" y="3140839"/>
                <a:ext cx="4749599" cy="12865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47F844B4-C725-4371-B98C-C37954AACE65}"/>
                  </a:ext>
                </a:extLst>
              </p:cNvPr>
              <p:cNvGrpSpPr/>
              <p:nvPr/>
            </p:nvGrpSpPr>
            <p:grpSpPr>
              <a:xfrm>
                <a:off x="5634664" y="3229646"/>
                <a:ext cx="2855512" cy="830997"/>
                <a:chOff x="5634664" y="3229646"/>
                <a:chExt cx="2855512" cy="830997"/>
              </a:xfrm>
            </p:grpSpPr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F63262B2-588A-40E0-BD4C-F60645856078}"/>
                    </a:ext>
                  </a:extLst>
                </p:cNvPr>
                <p:cNvSpPr/>
                <p:nvPr/>
              </p:nvSpPr>
              <p:spPr>
                <a:xfrm>
                  <a:off x="5634664" y="3313373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1CC91638-ED0E-44C0-9D53-9197DB5B01B0}"/>
                    </a:ext>
                  </a:extLst>
                </p:cNvPr>
                <p:cNvSpPr/>
                <p:nvPr/>
              </p:nvSpPr>
              <p:spPr>
                <a:xfrm>
                  <a:off x="5634664" y="3562234"/>
                  <a:ext cx="152400" cy="152400"/>
                </a:xfrm>
                <a:prstGeom prst="ellipse">
                  <a:avLst/>
                </a:prstGeom>
                <a:solidFill>
                  <a:srgbClr val="42B4E6"/>
                </a:solidFill>
                <a:ln w="19050">
                  <a:solidFill>
                    <a:srgbClr val="42B4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DBB80ED4-02A4-40C2-AE07-74C1C6C74E18}"/>
                    </a:ext>
                  </a:extLst>
                </p:cNvPr>
                <p:cNvSpPr/>
                <p:nvPr/>
              </p:nvSpPr>
              <p:spPr>
                <a:xfrm>
                  <a:off x="5634664" y="3811095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126B96B-F86B-496E-B796-219D7C7977A1}"/>
                    </a:ext>
                  </a:extLst>
                </p:cNvPr>
                <p:cNvSpPr txBox="1"/>
                <p:nvPr/>
              </p:nvSpPr>
              <p:spPr>
                <a:xfrm>
                  <a:off x="5787064" y="3229646"/>
                  <a:ext cx="270311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*</a:t>
                  </a:r>
                  <a:r>
                    <a:rPr lang="en-US" altLang="ko-KR" sz="1600" dirty="0"/>
                    <a:t> Every Day</a:t>
                  </a:r>
                </a:p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?</a:t>
                  </a:r>
                  <a:r>
                    <a:rPr lang="en-US" altLang="ko-KR" sz="1600" dirty="0"/>
                    <a:t> Any Day</a:t>
                  </a:r>
                </a:p>
                <a:p>
                  <a:r>
                    <a:rPr lang="en-US" altLang="ko-KR" sz="1600" dirty="0"/>
                    <a:t>Selected Days of the Week</a:t>
                  </a:r>
                </a:p>
              </p:txBody>
            </p:sp>
          </p:grp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328007E-DFDA-42D5-8C31-C2D1041824CC}"/>
                </a:ext>
              </a:extLst>
            </p:cNvPr>
            <p:cNvGrpSpPr/>
            <p:nvPr/>
          </p:nvGrpSpPr>
          <p:grpSpPr>
            <a:xfrm>
              <a:off x="5974863" y="3928145"/>
              <a:ext cx="2548958" cy="291484"/>
              <a:chOff x="1125783" y="1522455"/>
              <a:chExt cx="4730764" cy="540982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FB9C044-31EF-4B5C-A131-721A18354528}"/>
                  </a:ext>
                </a:extLst>
              </p:cNvPr>
              <p:cNvSpPr/>
              <p:nvPr/>
            </p:nvSpPr>
            <p:spPr>
              <a:xfrm>
                <a:off x="1824080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월</a:t>
                </a: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6A386A1F-C4A5-46EA-A625-BB55166B5D61}"/>
                  </a:ext>
                </a:extLst>
              </p:cNvPr>
              <p:cNvSpPr/>
              <p:nvPr/>
            </p:nvSpPr>
            <p:spPr>
              <a:xfrm>
                <a:off x="2522377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화</a:t>
                </a: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EEFB0BFD-8787-405F-83C9-18160DFF90CB}"/>
                  </a:ext>
                </a:extLst>
              </p:cNvPr>
              <p:cNvSpPr/>
              <p:nvPr/>
            </p:nvSpPr>
            <p:spPr>
              <a:xfrm>
                <a:off x="3220674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수</a:t>
                </a: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0710A3C9-B9CB-4D10-B53D-9B5995863402}"/>
                  </a:ext>
                </a:extLst>
              </p:cNvPr>
              <p:cNvSpPr/>
              <p:nvPr/>
            </p:nvSpPr>
            <p:spPr>
              <a:xfrm>
                <a:off x="3918971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목</a:t>
                </a: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74FFB8C2-C600-4DC9-885B-D556C768025B}"/>
                  </a:ext>
                </a:extLst>
              </p:cNvPr>
              <p:cNvSpPr/>
              <p:nvPr/>
            </p:nvSpPr>
            <p:spPr>
              <a:xfrm>
                <a:off x="4617268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금</a:t>
                </a: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103BE26F-9155-48A2-ABA1-A03E4250CC69}"/>
                  </a:ext>
                </a:extLst>
              </p:cNvPr>
              <p:cNvSpPr/>
              <p:nvPr/>
            </p:nvSpPr>
            <p:spPr>
              <a:xfrm>
                <a:off x="5315565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토</a:t>
                </a: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FC5DFF4E-EFF4-45CD-BEC2-96F37083121E}"/>
                  </a:ext>
                </a:extLst>
              </p:cNvPr>
              <p:cNvSpPr/>
              <p:nvPr/>
            </p:nvSpPr>
            <p:spPr>
              <a:xfrm>
                <a:off x="1125783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6932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288B4A-9E12-4B74-9B5D-5894D0F3D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79"/>
          <a:stretch/>
        </p:blipFill>
        <p:spPr>
          <a:xfrm>
            <a:off x="0" y="347470"/>
            <a:ext cx="12192000" cy="327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25176-7180-4F2E-87DC-0F7831FCEEB3}"/>
              </a:ext>
            </a:extLst>
          </p:cNvPr>
          <p:cNvSpPr txBox="1"/>
          <p:nvPr/>
        </p:nvSpPr>
        <p:spPr>
          <a:xfrm>
            <a:off x="1015449" y="877363"/>
            <a:ext cx="1594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9A73E9-D004-4D39-B290-B195B3DDC5D5}"/>
              </a:ext>
            </a:extLst>
          </p:cNvPr>
          <p:cNvGrpSpPr/>
          <p:nvPr/>
        </p:nvGrpSpPr>
        <p:grpSpPr>
          <a:xfrm>
            <a:off x="3116144" y="897418"/>
            <a:ext cx="2160000" cy="360000"/>
            <a:chOff x="3116144" y="897418"/>
            <a:chExt cx="2160000" cy="3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9A6F7-3CA7-4C7C-8501-819590C6D3CF}"/>
                </a:ext>
              </a:extLst>
            </p:cNvPr>
            <p:cNvSpPr/>
            <p:nvPr/>
          </p:nvSpPr>
          <p:spPr>
            <a:xfrm>
              <a:off x="3116144" y="897418"/>
              <a:ext cx="2160000" cy="360000"/>
            </a:xfrm>
            <a:prstGeom prst="rect">
              <a:avLst/>
            </a:prstGeom>
            <a:solidFill>
              <a:srgbClr val="F2F2F2"/>
            </a:solidFill>
            <a:ln w="762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15B401-FEEB-49B4-8E37-4A0E47E3D4D2}"/>
                </a:ext>
              </a:extLst>
            </p:cNvPr>
            <p:cNvSpPr/>
            <p:nvPr/>
          </p:nvSpPr>
          <p:spPr>
            <a:xfrm>
              <a:off x="3116144" y="897418"/>
              <a:ext cx="1080000" cy="360000"/>
            </a:xfrm>
            <a:prstGeom prst="rect">
              <a:avLst/>
            </a:prstGeom>
            <a:solidFill>
              <a:srgbClr val="42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Off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18A2-C8D0-4F6D-A6E4-D15019F6B254}"/>
                </a:ext>
              </a:extLst>
            </p:cNvPr>
            <p:cNvSpPr/>
            <p:nvPr/>
          </p:nvSpPr>
          <p:spPr>
            <a:xfrm>
              <a:off x="4196144" y="897418"/>
              <a:ext cx="108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47E78D-9628-4C8D-B63D-F6E693A554EC}"/>
              </a:ext>
            </a:extLst>
          </p:cNvPr>
          <p:cNvCxnSpPr/>
          <p:nvPr/>
        </p:nvCxnSpPr>
        <p:spPr>
          <a:xfrm>
            <a:off x="1015449" y="1888366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AD384-97B5-4143-BDA5-172DAFF855A0}"/>
              </a:ext>
            </a:extLst>
          </p:cNvPr>
          <p:cNvCxnSpPr/>
          <p:nvPr/>
        </p:nvCxnSpPr>
        <p:spPr>
          <a:xfrm>
            <a:off x="1015449" y="227671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C9E7556-4E7E-4707-A11C-AE2F0596846C}"/>
              </a:ext>
            </a:extLst>
          </p:cNvPr>
          <p:cNvCxnSpPr/>
          <p:nvPr/>
        </p:nvCxnSpPr>
        <p:spPr>
          <a:xfrm>
            <a:off x="1015449" y="268565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FB2692-B3D3-413F-95B7-405953477616}"/>
              </a:ext>
            </a:extLst>
          </p:cNvPr>
          <p:cNvSpPr txBox="1"/>
          <p:nvPr/>
        </p:nvSpPr>
        <p:spPr>
          <a:xfrm>
            <a:off x="1149168" y="14794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Status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46505-AEF2-4F27-B9F1-70A6C9F2B3C2}"/>
              </a:ext>
            </a:extLst>
          </p:cNvPr>
          <p:cNvSpPr txBox="1"/>
          <p:nvPr/>
        </p:nvSpPr>
        <p:spPr>
          <a:xfrm>
            <a:off x="1316286" y="1815865"/>
            <a:ext cx="31130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12B842C-9ACD-4222-8B61-74644EA7C471}"/>
              </a:ext>
            </a:extLst>
          </p:cNvPr>
          <p:cNvCxnSpPr/>
          <p:nvPr/>
        </p:nvCxnSpPr>
        <p:spPr>
          <a:xfrm>
            <a:off x="1015449" y="313015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DBEF5AD-035D-4932-B106-343AC5302ED1}"/>
              </a:ext>
            </a:extLst>
          </p:cNvPr>
          <p:cNvCxnSpPr/>
          <p:nvPr/>
        </p:nvCxnSpPr>
        <p:spPr>
          <a:xfrm>
            <a:off x="1015449" y="353909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ACA24EC-F2FD-43F3-9027-282237740ADC}"/>
              </a:ext>
            </a:extLst>
          </p:cNvPr>
          <p:cNvSpPr txBox="1"/>
          <p:nvPr/>
        </p:nvSpPr>
        <p:spPr>
          <a:xfrm>
            <a:off x="2241798" y="1479427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Workflow Name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6CC370-90CB-4745-90AC-92D6EDADAFD9}"/>
              </a:ext>
            </a:extLst>
          </p:cNvPr>
          <p:cNvSpPr txBox="1"/>
          <p:nvPr/>
        </p:nvSpPr>
        <p:spPr>
          <a:xfrm>
            <a:off x="2241798" y="1815865"/>
            <a:ext cx="123303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wf_name1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wf_name4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6AC9F4-B7E6-485A-B93D-863977966C70}"/>
              </a:ext>
            </a:extLst>
          </p:cNvPr>
          <p:cNvSpPr txBox="1"/>
          <p:nvPr/>
        </p:nvSpPr>
        <p:spPr>
          <a:xfrm>
            <a:off x="5735349" y="1479427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   Frequency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478D96-E28A-4F72-9DEE-719D43B24B3A}"/>
              </a:ext>
            </a:extLst>
          </p:cNvPr>
          <p:cNvSpPr txBox="1"/>
          <p:nvPr/>
        </p:nvSpPr>
        <p:spPr>
          <a:xfrm>
            <a:off x="5735349" y="1815865"/>
            <a:ext cx="157447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377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2FE095-8AA2-4EB5-940C-BB754927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455"/>
            <a:ext cx="12192000" cy="613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43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2FE095-8AA2-4EB5-940C-BB754927E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573"/>
          <a:stretch/>
        </p:blipFill>
        <p:spPr>
          <a:xfrm>
            <a:off x="0" y="363456"/>
            <a:ext cx="12192000" cy="332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D1D37-7945-4328-8E91-5F6EE26AD473}"/>
              </a:ext>
            </a:extLst>
          </p:cNvPr>
          <p:cNvSpPr txBox="1"/>
          <p:nvPr/>
        </p:nvSpPr>
        <p:spPr>
          <a:xfrm>
            <a:off x="1015449" y="877363"/>
            <a:ext cx="1493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Workflow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CDE8AF-CD1D-471C-82DC-238DAA8A1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1" r="625" b="8475"/>
          <a:stretch/>
        </p:blipFill>
        <p:spPr>
          <a:xfrm>
            <a:off x="0" y="1458644"/>
            <a:ext cx="12115800" cy="52227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3DFB2F-39A6-45F4-ACFD-D3B18F3CD69B}"/>
              </a:ext>
            </a:extLst>
          </p:cNvPr>
          <p:cNvSpPr/>
          <p:nvPr/>
        </p:nvSpPr>
        <p:spPr>
          <a:xfrm>
            <a:off x="370112" y="1762760"/>
            <a:ext cx="1391920" cy="174752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462DBD-5C2C-4B73-9F19-7E604883E41B}"/>
              </a:ext>
            </a:extLst>
          </p:cNvPr>
          <p:cNvSpPr/>
          <p:nvPr/>
        </p:nvSpPr>
        <p:spPr>
          <a:xfrm>
            <a:off x="370112" y="1847088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0CF8AF-E398-41FC-82F1-8063BD560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1782070"/>
            <a:ext cx="367780" cy="3677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4417476-87C1-4FDF-AB2B-F720985A70A2}"/>
              </a:ext>
            </a:extLst>
          </p:cNvPr>
          <p:cNvSpPr/>
          <p:nvPr/>
        </p:nvSpPr>
        <p:spPr>
          <a:xfrm>
            <a:off x="370112" y="2169160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DD1232-FABA-4432-ADDC-F40DC3CD0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2104142"/>
            <a:ext cx="367780" cy="3677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DE3BA7-85C7-4DAC-9D9A-0A11A24F9A42}"/>
              </a:ext>
            </a:extLst>
          </p:cNvPr>
          <p:cNvSpPr/>
          <p:nvPr/>
        </p:nvSpPr>
        <p:spPr>
          <a:xfrm>
            <a:off x="370112" y="2497331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77F5AFB-96C6-47DD-93F5-94F0DE26C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2432313"/>
            <a:ext cx="367780" cy="36778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F28DF2-89DB-40D0-BC5E-438C2DF81232}"/>
              </a:ext>
            </a:extLst>
          </p:cNvPr>
          <p:cNvSpPr/>
          <p:nvPr/>
        </p:nvSpPr>
        <p:spPr>
          <a:xfrm>
            <a:off x="370112" y="3147574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172BD07-FD76-4229-B2D7-3A57C3719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3082556"/>
            <a:ext cx="367780" cy="36778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55E536-4D06-4F21-98DB-BF7DFAF96C08}"/>
              </a:ext>
            </a:extLst>
          </p:cNvPr>
          <p:cNvSpPr/>
          <p:nvPr/>
        </p:nvSpPr>
        <p:spPr>
          <a:xfrm>
            <a:off x="370112" y="2815184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F27AAD-CE55-4D37-AD64-2286F090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2750166"/>
            <a:ext cx="367780" cy="36778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545D95-6441-44D5-ADF2-34E05F49BDA2}"/>
              </a:ext>
            </a:extLst>
          </p:cNvPr>
          <p:cNvSpPr/>
          <p:nvPr/>
        </p:nvSpPr>
        <p:spPr>
          <a:xfrm>
            <a:off x="370112" y="3461208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D6446DD-62CB-42F5-8151-06E31743C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3396190"/>
            <a:ext cx="367780" cy="3677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99E5A19-0881-431E-B90D-56AD1237E5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5" t="6491" r="82179" b="44035"/>
          <a:stretch/>
        </p:blipFill>
        <p:spPr>
          <a:xfrm>
            <a:off x="237893" y="1436342"/>
            <a:ext cx="1615513" cy="2808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C0ABA-ABAB-43EC-9BE0-EDB02A20F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78" t="19370" r="27595" b="50122"/>
          <a:stretch/>
        </p:blipFill>
        <p:spPr>
          <a:xfrm>
            <a:off x="3110979" y="2288032"/>
            <a:ext cx="3381261" cy="1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07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2FE095-8AA2-4EB5-940C-BB754927E8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573"/>
          <a:stretch/>
        </p:blipFill>
        <p:spPr>
          <a:xfrm>
            <a:off x="0" y="363456"/>
            <a:ext cx="12192000" cy="332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D1D37-7945-4328-8E91-5F6EE26AD473}"/>
              </a:ext>
            </a:extLst>
          </p:cNvPr>
          <p:cNvSpPr txBox="1"/>
          <p:nvPr/>
        </p:nvSpPr>
        <p:spPr>
          <a:xfrm>
            <a:off x="1015449" y="877363"/>
            <a:ext cx="1493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Workflow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CDE8AF-CD1D-471C-82DC-238DAA8A17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41" r="625" b="8475"/>
          <a:stretch/>
        </p:blipFill>
        <p:spPr>
          <a:xfrm>
            <a:off x="0" y="1458644"/>
            <a:ext cx="12115800" cy="52227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3DFB2F-39A6-45F4-ACFD-D3B18F3CD69B}"/>
              </a:ext>
            </a:extLst>
          </p:cNvPr>
          <p:cNvSpPr/>
          <p:nvPr/>
        </p:nvSpPr>
        <p:spPr>
          <a:xfrm>
            <a:off x="370112" y="1762760"/>
            <a:ext cx="1391920" cy="174752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462DBD-5C2C-4B73-9F19-7E604883E41B}"/>
              </a:ext>
            </a:extLst>
          </p:cNvPr>
          <p:cNvSpPr/>
          <p:nvPr/>
        </p:nvSpPr>
        <p:spPr>
          <a:xfrm>
            <a:off x="370112" y="1847088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0CF8AF-E398-41FC-82F1-8063BD560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1782070"/>
            <a:ext cx="367780" cy="3677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4417476-87C1-4FDF-AB2B-F720985A70A2}"/>
              </a:ext>
            </a:extLst>
          </p:cNvPr>
          <p:cNvSpPr/>
          <p:nvPr/>
        </p:nvSpPr>
        <p:spPr>
          <a:xfrm>
            <a:off x="370112" y="2169160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DD1232-FABA-4432-ADDC-F40DC3CD0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2104142"/>
            <a:ext cx="367780" cy="3677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DE3BA7-85C7-4DAC-9D9A-0A11A24F9A42}"/>
              </a:ext>
            </a:extLst>
          </p:cNvPr>
          <p:cNvSpPr/>
          <p:nvPr/>
        </p:nvSpPr>
        <p:spPr>
          <a:xfrm>
            <a:off x="370112" y="2497331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77F5AFB-96C6-47DD-93F5-94F0DE26C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2432313"/>
            <a:ext cx="367780" cy="36778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F28DF2-89DB-40D0-BC5E-438C2DF81232}"/>
              </a:ext>
            </a:extLst>
          </p:cNvPr>
          <p:cNvSpPr/>
          <p:nvPr/>
        </p:nvSpPr>
        <p:spPr>
          <a:xfrm>
            <a:off x="370112" y="3147574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172BD07-FD76-4229-B2D7-3A57C3719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3082556"/>
            <a:ext cx="367780" cy="36778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55E536-4D06-4F21-98DB-BF7DFAF96C08}"/>
              </a:ext>
            </a:extLst>
          </p:cNvPr>
          <p:cNvSpPr/>
          <p:nvPr/>
        </p:nvSpPr>
        <p:spPr>
          <a:xfrm>
            <a:off x="370112" y="2815184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F27AAD-CE55-4D37-AD64-2286F090E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2750166"/>
            <a:ext cx="367780" cy="36778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545D95-6441-44D5-ADF2-34E05F49BDA2}"/>
              </a:ext>
            </a:extLst>
          </p:cNvPr>
          <p:cNvSpPr/>
          <p:nvPr/>
        </p:nvSpPr>
        <p:spPr>
          <a:xfrm>
            <a:off x="370112" y="3461208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D6446DD-62CB-42F5-8151-06E31743C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3396190"/>
            <a:ext cx="367780" cy="3677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BEBD24D-23BC-4E96-BCFB-BF67FEA45F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78" t="19370" r="27595" b="50122"/>
          <a:stretch/>
        </p:blipFill>
        <p:spPr>
          <a:xfrm>
            <a:off x="3110979" y="2288032"/>
            <a:ext cx="3381261" cy="168402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9453ED3-D62D-45FA-8A7B-0B5278860C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F2447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87" b="47851" l="51339" r="70150">
                        <a14:foregroundMark x1="51339" y1="33371" x2="51927" y2="35860"/>
                        <a14:backgroundMark x1="63945" y1="34842" x2="63945" y2="34842"/>
                        <a14:backgroundMark x1="63684" y1="34955" x2="63684" y2="34955"/>
                        <a14:backgroundMark x1="63749" y1="35520" x2="63749" y2="35520"/>
                        <a14:backgroundMark x1="63684" y1="34729" x2="63684" y2="34729"/>
                        <a14:backgroundMark x1="50555" y1="31674" x2="50555" y2="31674"/>
                        <a14:backgroundMark x1="50555" y1="38462" x2="50555" y2="38462"/>
                      </a14:backgroundRemoval>
                    </a14:imgEffect>
                  </a14:imgLayer>
                </a14:imgProps>
              </a:ext>
            </a:extLst>
          </a:blip>
          <a:srcRect l="49971" t="29845" r="35017" b="60554"/>
          <a:stretch/>
        </p:blipFill>
        <p:spPr>
          <a:xfrm>
            <a:off x="4960620" y="2866233"/>
            <a:ext cx="1024890" cy="529957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D1E0A0B-883D-4A9F-94A4-8EC2C08107CD}"/>
              </a:ext>
            </a:extLst>
          </p:cNvPr>
          <p:cNvSpPr/>
          <p:nvPr/>
        </p:nvSpPr>
        <p:spPr>
          <a:xfrm>
            <a:off x="4943981" y="2735075"/>
            <a:ext cx="198120" cy="198120"/>
          </a:xfrm>
          <a:prstGeom prst="ellipse">
            <a:avLst/>
          </a:prstGeom>
          <a:solidFill>
            <a:srgbClr val="F2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X</a:t>
            </a:r>
            <a:endParaRPr lang="ko-KR" altLang="en-US" sz="12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C57B6D-DA1B-4C7F-95BB-7CA118EED464}"/>
              </a:ext>
            </a:extLst>
          </p:cNvPr>
          <p:cNvSpPr/>
          <p:nvPr/>
        </p:nvSpPr>
        <p:spPr>
          <a:xfrm>
            <a:off x="5197346" y="2735075"/>
            <a:ext cx="198120" cy="198120"/>
          </a:xfrm>
          <a:prstGeom prst="ellips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59283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A25679-6433-43F0-A095-514865D1B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544" b="3966"/>
          <a:stretch/>
        </p:blipFill>
        <p:spPr>
          <a:xfrm>
            <a:off x="420029" y="869773"/>
            <a:ext cx="5355184" cy="3551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1AEE7-6190-4548-B998-1614A62E26C4}"/>
              </a:ext>
            </a:extLst>
          </p:cNvPr>
          <p:cNvSpPr txBox="1"/>
          <p:nvPr/>
        </p:nvSpPr>
        <p:spPr>
          <a:xfrm>
            <a:off x="595709" y="339356"/>
            <a:ext cx="2590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모니터링 부분</a:t>
            </a:r>
            <a:r>
              <a:rPr lang="en-US" altLang="ko-KR" dirty="0"/>
              <a:t>(AS-IS)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1AEE7-6190-4548-B998-1614A62E26C4}"/>
              </a:ext>
            </a:extLst>
          </p:cNvPr>
          <p:cNvSpPr txBox="1"/>
          <p:nvPr/>
        </p:nvSpPr>
        <p:spPr>
          <a:xfrm>
            <a:off x="6817399" y="339356"/>
            <a:ext cx="2590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모니터링 부분</a:t>
            </a:r>
            <a:r>
              <a:rPr lang="en-US" altLang="ko-KR" dirty="0"/>
              <a:t>(TO-BE)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488047" y="869773"/>
            <a:ext cx="5521701" cy="3815965"/>
            <a:chOff x="1020501" y="991705"/>
            <a:chExt cx="11171499" cy="533593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EB62AB9-8A11-497B-A9C3-29F511981208}"/>
                </a:ext>
              </a:extLst>
            </p:cNvPr>
            <p:cNvCxnSpPr>
              <a:cxnSpLocks/>
              <a:stCxn id="23" idx="1"/>
              <a:endCxn id="14" idx="6"/>
            </p:cNvCxnSpPr>
            <p:nvPr/>
          </p:nvCxnSpPr>
          <p:spPr>
            <a:xfrm flipH="1">
              <a:off x="7605200" y="1708968"/>
              <a:ext cx="1316957" cy="18227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79C5BCE-747C-4CD9-A7E1-F068313ED835}"/>
                </a:ext>
              </a:extLst>
            </p:cNvPr>
            <p:cNvCxnSpPr>
              <a:cxnSpLocks/>
              <a:stCxn id="14" idx="1"/>
              <a:endCxn id="29" idx="5"/>
            </p:cNvCxnSpPr>
            <p:nvPr/>
          </p:nvCxnSpPr>
          <p:spPr>
            <a:xfrm flipH="1">
              <a:off x="6121456" y="3557191"/>
              <a:ext cx="1422288" cy="2057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458914E-530B-4A6F-BD2D-10C8F16B2600}"/>
                </a:ext>
              </a:extLst>
            </p:cNvPr>
            <p:cNvCxnSpPr>
              <a:cxnSpLocks/>
              <a:stCxn id="14" idx="0"/>
              <a:endCxn id="20" idx="3"/>
            </p:cNvCxnSpPr>
            <p:nvPr/>
          </p:nvCxnSpPr>
          <p:spPr>
            <a:xfrm>
              <a:off x="7569200" y="3567735"/>
              <a:ext cx="1832502" cy="1811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B0A71D8-E029-44C0-8DC2-5CFBFCE0C83D}"/>
                </a:ext>
              </a:extLst>
            </p:cNvPr>
            <p:cNvCxnSpPr>
              <a:cxnSpLocks/>
              <a:stCxn id="35" idx="6"/>
              <a:endCxn id="14" idx="3"/>
            </p:cNvCxnSpPr>
            <p:nvPr/>
          </p:nvCxnSpPr>
          <p:spPr>
            <a:xfrm>
              <a:off x="4583042" y="2819604"/>
              <a:ext cx="2960702" cy="686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A821EE3-2DD7-4D5D-B7A3-50CDB841F827}"/>
                </a:ext>
              </a:extLst>
            </p:cNvPr>
            <p:cNvCxnSpPr>
              <a:cxnSpLocks/>
              <a:stCxn id="14" idx="4"/>
              <a:endCxn id="26" idx="0"/>
            </p:cNvCxnSpPr>
            <p:nvPr/>
          </p:nvCxnSpPr>
          <p:spPr>
            <a:xfrm flipH="1" flipV="1">
              <a:off x="5425856" y="1724891"/>
              <a:ext cx="2143344" cy="1770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DF8E8CF-64E9-4054-9413-142ABA6F33AA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>
              <a:off x="7605200" y="3531735"/>
              <a:ext cx="4022023" cy="56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E8F3017-FA24-4BB9-9C9F-712B76059E84}"/>
                </a:ext>
              </a:extLst>
            </p:cNvPr>
            <p:cNvCxnSpPr>
              <a:stCxn id="32" idx="6"/>
              <a:endCxn id="14" idx="2"/>
            </p:cNvCxnSpPr>
            <p:nvPr/>
          </p:nvCxnSpPr>
          <p:spPr>
            <a:xfrm flipV="1">
              <a:off x="4330944" y="3531735"/>
              <a:ext cx="3202256" cy="950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931F34E-FA1A-4587-99D6-716E56DAE3B7}"/>
                </a:ext>
              </a:extLst>
            </p:cNvPr>
            <p:cNvGrpSpPr/>
            <p:nvPr/>
          </p:nvGrpSpPr>
          <p:grpSpPr>
            <a:xfrm>
              <a:off x="7004423" y="2966958"/>
              <a:ext cx="1129554" cy="1129554"/>
              <a:chOff x="5531223" y="2665984"/>
              <a:chExt cx="1129554" cy="1129554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168D31BD-F4A9-40E0-B5EF-626E7122B6E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6060000" y="3194761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8286F110-068F-4297-9D0A-7FCC3C787181}"/>
                  </a:ext>
                </a:extLst>
              </p:cNvPr>
              <p:cNvSpPr/>
              <p:nvPr/>
            </p:nvSpPr>
            <p:spPr>
              <a:xfrm>
                <a:off x="5531223" y="2665984"/>
                <a:ext cx="1129554" cy="11295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Center Node</a:t>
                </a:r>
                <a:endParaRPr lang="ko-KR" altLang="en-US" sz="10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357F03A-63CC-4F66-9CB8-C77F701A7712}"/>
                </a:ext>
              </a:extLst>
            </p:cNvPr>
            <p:cNvGrpSpPr/>
            <p:nvPr/>
          </p:nvGrpSpPr>
          <p:grpSpPr>
            <a:xfrm>
              <a:off x="11062446" y="3835400"/>
              <a:ext cx="1129554" cy="522224"/>
              <a:chOff x="9734116" y="3574288"/>
              <a:chExt cx="1129554" cy="522224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BAA8F22-BE7A-4E4B-BD22-D2DDBFCBE4D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0298893" y="379940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269EBFA-B0A2-4E82-B977-06EE0D5ABAC7}"/>
                  </a:ext>
                </a:extLst>
              </p:cNvPr>
              <p:cNvSpPr/>
              <p:nvPr/>
            </p:nvSpPr>
            <p:spPr>
              <a:xfrm>
                <a:off x="9734116" y="3574288"/>
                <a:ext cx="1129554" cy="5222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tmpAgent1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2CDB236-5668-4B75-9F82-0A9DCAC731F1}"/>
                </a:ext>
              </a:extLst>
            </p:cNvPr>
            <p:cNvGrpSpPr/>
            <p:nvPr/>
          </p:nvGrpSpPr>
          <p:grpSpPr>
            <a:xfrm>
              <a:off x="8797890" y="5118846"/>
              <a:ext cx="1129554" cy="522224"/>
              <a:chOff x="7671216" y="5135581"/>
              <a:chExt cx="1129554" cy="522224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1AB1104-AB7E-4159-931E-4F0188D54C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8264484" y="5385437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C44A45C-9C1B-4299-B724-5CF019CEBC32}"/>
                  </a:ext>
                </a:extLst>
              </p:cNvPr>
              <p:cNvSpPr/>
              <p:nvPr/>
            </p:nvSpPr>
            <p:spPr>
              <a:xfrm>
                <a:off x="7671216" y="5135581"/>
                <a:ext cx="1129554" cy="5222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tmpAgent5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FB47570-E9A3-4125-B842-07961B3FF39D}"/>
                </a:ext>
              </a:extLst>
            </p:cNvPr>
            <p:cNvGrpSpPr/>
            <p:nvPr/>
          </p:nvGrpSpPr>
          <p:grpSpPr>
            <a:xfrm>
              <a:off x="8382836" y="1422400"/>
              <a:ext cx="1129554" cy="522224"/>
              <a:chOff x="8210116" y="1016000"/>
              <a:chExt cx="1129554" cy="52222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9C47BFD5-2F9D-427A-B45A-A686A84D922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8738893" y="1241112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3904DAA-A349-4879-AAF1-247ADBC4F34B}"/>
                  </a:ext>
                </a:extLst>
              </p:cNvPr>
              <p:cNvSpPr/>
              <p:nvPr/>
            </p:nvSpPr>
            <p:spPr>
              <a:xfrm>
                <a:off x="8210116" y="1016000"/>
                <a:ext cx="1129554" cy="5222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tmpAgent0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5B2DD3D-765E-4CE3-B899-A897C7C4BEE9}"/>
                </a:ext>
              </a:extLst>
            </p:cNvPr>
            <p:cNvGrpSpPr/>
            <p:nvPr/>
          </p:nvGrpSpPr>
          <p:grpSpPr>
            <a:xfrm>
              <a:off x="4861079" y="1427779"/>
              <a:ext cx="1129554" cy="522224"/>
              <a:chOff x="4688359" y="1021379"/>
              <a:chExt cx="1129554" cy="522224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C538791-E788-49E2-B5FA-0331B47E7C1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5217136" y="1246491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96D7077-2C87-41D5-ACB3-900B6BC2F541}"/>
                  </a:ext>
                </a:extLst>
              </p:cNvPr>
              <p:cNvSpPr/>
              <p:nvPr/>
            </p:nvSpPr>
            <p:spPr>
              <a:xfrm>
                <a:off x="4688359" y="1021379"/>
                <a:ext cx="1129554" cy="5222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tmpAgent3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40B9080-D8F3-489D-8996-F062E6337415}"/>
                </a:ext>
              </a:extLst>
            </p:cNvPr>
            <p:cNvGrpSpPr/>
            <p:nvPr/>
          </p:nvGrpSpPr>
          <p:grpSpPr>
            <a:xfrm>
              <a:off x="5531223" y="5379958"/>
              <a:ext cx="1129554" cy="522224"/>
              <a:chOff x="4643536" y="4729181"/>
              <a:chExt cx="1129554" cy="522224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AC4D9F07-ACE2-4716-A250-2031C269017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5172313" y="4953834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D173464-74E9-422B-91A4-E80322768936}"/>
                  </a:ext>
                </a:extLst>
              </p:cNvPr>
              <p:cNvSpPr/>
              <p:nvPr/>
            </p:nvSpPr>
            <p:spPr>
              <a:xfrm>
                <a:off x="4643536" y="4729181"/>
                <a:ext cx="1129554" cy="5222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tmpAgent6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B0B54BC-04AA-4EDB-8F69-0479712A8A30}"/>
                </a:ext>
              </a:extLst>
            </p:cNvPr>
            <p:cNvGrpSpPr/>
            <p:nvPr/>
          </p:nvGrpSpPr>
          <p:grpSpPr>
            <a:xfrm>
              <a:off x="3730167" y="4220746"/>
              <a:ext cx="1129554" cy="522224"/>
              <a:chOff x="2327476" y="4206957"/>
              <a:chExt cx="1129554" cy="522224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BE60DE9F-4B70-404A-B648-748DAEF5E35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2856253" y="4432069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3905763-B9CA-46DA-A7FD-A6EEC7330642}"/>
                  </a:ext>
                </a:extLst>
              </p:cNvPr>
              <p:cNvSpPr/>
              <p:nvPr/>
            </p:nvSpPr>
            <p:spPr>
              <a:xfrm>
                <a:off x="2327476" y="4206957"/>
                <a:ext cx="1129554" cy="5222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tmpAgent4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D10BF5F-31B5-4CBC-9D22-BED29A114D2C}"/>
                </a:ext>
              </a:extLst>
            </p:cNvPr>
            <p:cNvGrpSpPr/>
            <p:nvPr/>
          </p:nvGrpSpPr>
          <p:grpSpPr>
            <a:xfrm>
              <a:off x="3982265" y="2558492"/>
              <a:ext cx="1129554" cy="522224"/>
              <a:chOff x="2327476" y="2058894"/>
              <a:chExt cx="1129554" cy="522224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C23621B5-BA35-480A-8EA1-2B263BA4F51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2856253" y="2284006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0113FB4-1843-4DBF-94AC-EAA6F329302D}"/>
                  </a:ext>
                </a:extLst>
              </p:cNvPr>
              <p:cNvSpPr/>
              <p:nvPr/>
            </p:nvSpPr>
            <p:spPr>
              <a:xfrm>
                <a:off x="2327476" y="2058894"/>
                <a:ext cx="1129554" cy="5222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tmpAgent2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EE2C493-8A0B-4110-9F67-454DC4DAEB14}"/>
                </a:ext>
              </a:extLst>
            </p:cNvPr>
            <p:cNvGrpSpPr/>
            <p:nvPr/>
          </p:nvGrpSpPr>
          <p:grpSpPr>
            <a:xfrm>
              <a:off x="9554359" y="4742970"/>
              <a:ext cx="1440000" cy="1440000"/>
              <a:chOff x="9716134" y="4659246"/>
              <a:chExt cx="1440000" cy="1440000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0F38D58-A690-4C97-9836-CE5D3AC036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6134" y="4659246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BF0A663-6119-42FB-B475-30F26382B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75095" y="5029200"/>
                <a:ext cx="1322080" cy="700092"/>
              </a:xfrm>
              <a:prstGeom prst="rect">
                <a:avLst/>
              </a:prstGeom>
            </p:spPr>
          </p:pic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812C2F3-AF0F-414D-B018-13B8C18A6C70}"/>
                </a:ext>
              </a:extLst>
            </p:cNvPr>
            <p:cNvSpPr/>
            <p:nvPr/>
          </p:nvSpPr>
          <p:spPr>
            <a:xfrm>
              <a:off x="11168856" y="3429000"/>
              <a:ext cx="1005287" cy="2011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217173F-95BC-42D3-9A81-E9753B7081EE}"/>
                </a:ext>
              </a:extLst>
            </p:cNvPr>
            <p:cNvGrpSpPr/>
            <p:nvPr/>
          </p:nvGrpSpPr>
          <p:grpSpPr>
            <a:xfrm>
              <a:off x="1020501" y="991705"/>
              <a:ext cx="10150998" cy="5335930"/>
              <a:chOff x="91122" y="548377"/>
              <a:chExt cx="10150998" cy="533593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690EFB2-85E6-4607-A73D-2578E71F226C}"/>
                  </a:ext>
                </a:extLst>
              </p:cNvPr>
              <p:cNvSpPr/>
              <p:nvPr/>
            </p:nvSpPr>
            <p:spPr>
              <a:xfrm>
                <a:off x="91122" y="548377"/>
                <a:ext cx="2224723" cy="533592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AB60335-8E2F-4293-B3BB-E1219D723998}"/>
                  </a:ext>
                </a:extLst>
              </p:cNvPr>
              <p:cNvSpPr/>
              <p:nvPr/>
            </p:nvSpPr>
            <p:spPr>
              <a:xfrm>
                <a:off x="91122" y="548378"/>
                <a:ext cx="10150998" cy="533592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24541D5-B67D-40D3-B333-47C8D739AEC3}"/>
                </a:ext>
              </a:extLst>
            </p:cNvPr>
            <p:cNvGrpSpPr/>
            <p:nvPr/>
          </p:nvGrpSpPr>
          <p:grpSpPr>
            <a:xfrm>
              <a:off x="1087108" y="3704627"/>
              <a:ext cx="2279340" cy="349648"/>
              <a:chOff x="1225697" y="3429000"/>
              <a:chExt cx="2279340" cy="34964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790E09-6BAA-4294-B8A0-060A76E38694}"/>
                  </a:ext>
                </a:extLst>
              </p:cNvPr>
              <p:cNvSpPr txBox="1"/>
              <p:nvPr/>
            </p:nvSpPr>
            <p:spPr>
              <a:xfrm>
                <a:off x="2612511" y="3429000"/>
                <a:ext cx="892526" cy="344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/>
                  <a:t>수동</a:t>
                </a: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DEEE774A-3066-4539-B441-92A5151BF7A5}"/>
                  </a:ext>
                </a:extLst>
              </p:cNvPr>
              <p:cNvGrpSpPr/>
              <p:nvPr/>
            </p:nvGrpSpPr>
            <p:grpSpPr>
              <a:xfrm>
                <a:off x="1860640" y="3448684"/>
                <a:ext cx="763260" cy="329964"/>
                <a:chOff x="1676438" y="3366753"/>
                <a:chExt cx="763260" cy="329964"/>
              </a:xfrm>
            </p:grpSpPr>
            <p:sp>
              <p:nvSpPr>
                <p:cNvPr id="48" name="사각형: 둥근 모서리 41">
                  <a:extLst>
                    <a:ext uri="{FF2B5EF4-FFF2-40B4-BE49-F238E27FC236}">
                      <a16:creationId xmlns:a16="http://schemas.microsoft.com/office/drawing/2014/main" id="{D2362251-2B0A-4DA1-9A65-7C3E3A60E013}"/>
                    </a:ext>
                  </a:extLst>
                </p:cNvPr>
                <p:cNvSpPr/>
                <p:nvPr/>
              </p:nvSpPr>
              <p:spPr>
                <a:xfrm>
                  <a:off x="1676438" y="3366753"/>
                  <a:ext cx="763260" cy="3299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49709371-81EE-4BFD-8D63-CB071C283911}"/>
                    </a:ext>
                  </a:extLst>
                </p:cNvPr>
                <p:cNvSpPr/>
                <p:nvPr/>
              </p:nvSpPr>
              <p:spPr>
                <a:xfrm>
                  <a:off x="1724619" y="3403544"/>
                  <a:ext cx="225792" cy="2563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7BABF83-9B42-49AE-90E2-EB9C2454EB99}"/>
                  </a:ext>
                </a:extLst>
              </p:cNvPr>
              <p:cNvSpPr txBox="1"/>
              <p:nvPr/>
            </p:nvSpPr>
            <p:spPr>
              <a:xfrm>
                <a:off x="1225697" y="3429000"/>
                <a:ext cx="892526" cy="344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자동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483753C-E583-4B6B-B21A-108B744D1F91}"/>
                </a:ext>
              </a:extLst>
            </p:cNvPr>
            <p:cNvGrpSpPr/>
            <p:nvPr/>
          </p:nvGrpSpPr>
          <p:grpSpPr>
            <a:xfrm>
              <a:off x="1083861" y="3162941"/>
              <a:ext cx="1908066" cy="350266"/>
              <a:chOff x="1083861" y="3294532"/>
              <a:chExt cx="1908066" cy="35026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66181E7-83A3-47C6-9003-63D2D0CF6108}"/>
                  </a:ext>
                </a:extLst>
              </p:cNvPr>
              <p:cNvSpPr txBox="1"/>
              <p:nvPr/>
            </p:nvSpPr>
            <p:spPr>
              <a:xfrm>
                <a:off x="1083861" y="3294532"/>
                <a:ext cx="892526" cy="344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/>
                  <a:t>색상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0D932ED-3698-4292-A1C1-A268A7938F5E}"/>
                  </a:ext>
                </a:extLst>
              </p:cNvPr>
              <p:cNvSpPr/>
              <p:nvPr/>
            </p:nvSpPr>
            <p:spPr>
              <a:xfrm>
                <a:off x="1722052" y="3313598"/>
                <a:ext cx="1269875" cy="33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자동  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V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745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204A8AA0-B127-4735-B790-F5768AED6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124"/>
            <a:ext cx="12192000" cy="639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26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34D2E60-CC6F-4390-88AE-A54F68FE4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95" y="276225"/>
            <a:ext cx="55721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4DC9BDB-5D66-48EF-A366-A68CF500A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001" y="626053"/>
            <a:ext cx="55721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00A9CDE-A59D-4109-9468-9F05DD8D4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888" y="1314858"/>
            <a:ext cx="5572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1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6BEEB5-D50D-40AA-9C0E-B5F03CC2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129571"/>
            <a:ext cx="8992120" cy="41618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DF3066-9DA3-45DD-9277-5868F03F5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325" y="4372456"/>
            <a:ext cx="8992120" cy="23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88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8927817-6535-4F2A-8A32-A5129EAB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0" y="299393"/>
            <a:ext cx="9157855" cy="37170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8E1200-6F2F-4349-93A8-DECF99E29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466" y="3231977"/>
            <a:ext cx="7421544" cy="332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95038E-7AC2-48FB-B77A-0EBF4064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22"/>
            <a:ext cx="12192000" cy="66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5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B027F18-B69C-4227-8596-D3E4C525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59" y="1018077"/>
            <a:ext cx="7763451" cy="550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87784A-5071-4296-A285-31845A3D9CB6}"/>
              </a:ext>
            </a:extLst>
          </p:cNvPr>
          <p:cNvSpPr txBox="1"/>
          <p:nvPr/>
        </p:nvSpPr>
        <p:spPr>
          <a:xfrm>
            <a:off x="406459" y="353290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현재 </a:t>
            </a:r>
            <a:r>
              <a:rPr lang="en-US" altLang="ko-KR" dirty="0" err="1"/>
              <a:t>ishark</a:t>
            </a:r>
            <a:r>
              <a:rPr lang="ko-KR" altLang="en-US" dirty="0"/>
              <a:t>에 없는 기능</a:t>
            </a:r>
          </a:p>
        </p:txBody>
      </p:sp>
    </p:spTree>
    <p:extLst>
      <p:ext uri="{BB962C8B-B14F-4D97-AF65-F5344CB8AC3E}">
        <p14:creationId xmlns:p14="http://schemas.microsoft.com/office/powerpoint/2010/main" val="213677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05908A8-A315-478C-BB51-41E3A572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" y="205389"/>
            <a:ext cx="11461728" cy="644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666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1440D0-5D52-4C37-A665-130E8BF4141C}"/>
              </a:ext>
            </a:extLst>
          </p:cNvPr>
          <p:cNvGrpSpPr/>
          <p:nvPr/>
        </p:nvGrpSpPr>
        <p:grpSpPr>
          <a:xfrm>
            <a:off x="-1478162" y="-1457692"/>
            <a:ext cx="15792039" cy="9342120"/>
            <a:chOff x="-1478162" y="-1457692"/>
            <a:chExt cx="15792039" cy="9342120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00097B2-D246-428E-8AC9-46CD4233C85F}"/>
                </a:ext>
              </a:extLst>
            </p:cNvPr>
            <p:cNvSpPr/>
            <p:nvPr/>
          </p:nvSpPr>
          <p:spPr>
            <a:xfrm>
              <a:off x="-1478162" y="-1457692"/>
              <a:ext cx="15792039" cy="9342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5C74979-7C46-4137-A999-331EF36BD711}"/>
                </a:ext>
              </a:extLst>
            </p:cNvPr>
            <p:cNvSpPr/>
            <p:nvPr/>
          </p:nvSpPr>
          <p:spPr>
            <a:xfrm>
              <a:off x="1933957" y="-317379"/>
              <a:ext cx="689903" cy="689903"/>
            </a:xfrm>
            <a:prstGeom prst="ellipse">
              <a:avLst/>
            </a:prstGeom>
            <a:solidFill>
              <a:srgbClr val="FDA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Arial Black" panose="020B0A04020102020204" pitchFamily="34" charset="0"/>
                </a:rPr>
                <a:t>2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E0EDEBA-51E5-40E9-8505-4C593BFB9AE6}"/>
                </a:ext>
              </a:extLst>
            </p:cNvPr>
            <p:cNvSpPr/>
            <p:nvPr/>
          </p:nvSpPr>
          <p:spPr>
            <a:xfrm>
              <a:off x="2742129" y="-317379"/>
              <a:ext cx="689903" cy="689903"/>
            </a:xfrm>
            <a:prstGeom prst="ellipse">
              <a:avLst/>
            </a:prstGeom>
            <a:solidFill>
              <a:srgbClr val="FDA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Arial Black" panose="020B0A04020102020204" pitchFamily="34" charset="0"/>
                </a:rPr>
                <a:t>3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711646B-BD52-4F97-AD27-744D187D8775}"/>
                </a:ext>
              </a:extLst>
            </p:cNvPr>
            <p:cNvSpPr/>
            <p:nvPr/>
          </p:nvSpPr>
          <p:spPr>
            <a:xfrm>
              <a:off x="3550301" y="-317379"/>
              <a:ext cx="689903" cy="689903"/>
            </a:xfrm>
            <a:prstGeom prst="ellipse">
              <a:avLst/>
            </a:prstGeom>
            <a:solidFill>
              <a:srgbClr val="FDA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Arial Black" panose="020B0A04020102020204" pitchFamily="34" charset="0"/>
                </a:rPr>
                <a:t>4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0740B8C-01A4-48E7-BA59-7D71A8324CBE}"/>
                </a:ext>
              </a:extLst>
            </p:cNvPr>
            <p:cNvSpPr/>
            <p:nvPr/>
          </p:nvSpPr>
          <p:spPr>
            <a:xfrm>
              <a:off x="4358472" y="-317379"/>
              <a:ext cx="689903" cy="689903"/>
            </a:xfrm>
            <a:prstGeom prst="ellipse">
              <a:avLst/>
            </a:prstGeom>
            <a:solidFill>
              <a:srgbClr val="FDA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Arial Black" panose="020B0A04020102020204" pitchFamily="34" charset="0"/>
                </a:rPr>
                <a:t>5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39BCC87-55C6-4A13-8428-CCEBF98D6341}"/>
                </a:ext>
              </a:extLst>
            </p:cNvPr>
            <p:cNvSpPr/>
            <p:nvPr/>
          </p:nvSpPr>
          <p:spPr>
            <a:xfrm>
              <a:off x="5166644" y="-317379"/>
              <a:ext cx="689903" cy="689903"/>
            </a:xfrm>
            <a:prstGeom prst="ellipse">
              <a:avLst/>
            </a:prstGeom>
            <a:solidFill>
              <a:srgbClr val="FDA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Arial Black" panose="020B0A04020102020204" pitchFamily="34" charset="0"/>
                </a:rPr>
                <a:t>6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05AEE31-6109-4B4B-ADDC-20DC4ABA6055}"/>
                </a:ext>
              </a:extLst>
            </p:cNvPr>
            <p:cNvSpPr/>
            <p:nvPr/>
          </p:nvSpPr>
          <p:spPr>
            <a:xfrm>
              <a:off x="1125785" y="500648"/>
              <a:ext cx="689903" cy="689903"/>
            </a:xfrm>
            <a:prstGeom prst="ellipse">
              <a:avLst/>
            </a:prstGeom>
            <a:solidFill>
              <a:srgbClr val="FDA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Arial Black" panose="020B0A04020102020204" pitchFamily="34" charset="0"/>
                </a:rPr>
                <a:t>7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95F304D-D65F-46CA-8CB2-E526BCF82CB1}"/>
                </a:ext>
              </a:extLst>
            </p:cNvPr>
            <p:cNvSpPr/>
            <p:nvPr/>
          </p:nvSpPr>
          <p:spPr>
            <a:xfrm>
              <a:off x="1933957" y="500648"/>
              <a:ext cx="689903" cy="689903"/>
            </a:xfrm>
            <a:prstGeom prst="ellipse">
              <a:avLst/>
            </a:prstGeom>
            <a:solidFill>
              <a:srgbClr val="FDA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Arial Black" panose="020B0A04020102020204" pitchFamily="34" charset="0"/>
                </a:rPr>
                <a:t>8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E962097-BE9C-4700-B145-979388903ED5}"/>
                </a:ext>
              </a:extLst>
            </p:cNvPr>
            <p:cNvSpPr/>
            <p:nvPr/>
          </p:nvSpPr>
          <p:spPr>
            <a:xfrm>
              <a:off x="2742129" y="500648"/>
              <a:ext cx="689903" cy="689903"/>
            </a:xfrm>
            <a:prstGeom prst="ellipse">
              <a:avLst/>
            </a:prstGeom>
            <a:solidFill>
              <a:srgbClr val="FDA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Arial Black" panose="020B0A04020102020204" pitchFamily="34" charset="0"/>
                </a:rPr>
                <a:t>9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6C28693-4D3D-4929-A3F6-DF7DAAD7FA93}"/>
                </a:ext>
              </a:extLst>
            </p:cNvPr>
            <p:cNvSpPr/>
            <p:nvPr/>
          </p:nvSpPr>
          <p:spPr>
            <a:xfrm>
              <a:off x="3550301" y="500648"/>
              <a:ext cx="689903" cy="689903"/>
            </a:xfrm>
            <a:prstGeom prst="ellipse">
              <a:avLst/>
            </a:prstGeom>
            <a:solidFill>
              <a:srgbClr val="FDA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Arial Black" panose="020B0A04020102020204" pitchFamily="34" charset="0"/>
                </a:rPr>
                <a:t>10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0D80739-839B-42A0-BBF4-0501644E47C6}"/>
                </a:ext>
              </a:extLst>
            </p:cNvPr>
            <p:cNvSpPr/>
            <p:nvPr/>
          </p:nvSpPr>
          <p:spPr>
            <a:xfrm>
              <a:off x="4358472" y="500648"/>
              <a:ext cx="689903" cy="689903"/>
            </a:xfrm>
            <a:prstGeom prst="ellipse">
              <a:avLst/>
            </a:prstGeom>
            <a:solidFill>
              <a:srgbClr val="FDA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Arial Black" panose="020B0A04020102020204" pitchFamily="34" charset="0"/>
                </a:rPr>
                <a:t>11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12A90B8-FC39-40C0-A0AD-0B41BD75DFC8}"/>
                </a:ext>
              </a:extLst>
            </p:cNvPr>
            <p:cNvSpPr/>
            <p:nvPr/>
          </p:nvSpPr>
          <p:spPr>
            <a:xfrm>
              <a:off x="5166644" y="500648"/>
              <a:ext cx="689903" cy="689903"/>
            </a:xfrm>
            <a:prstGeom prst="ellipse">
              <a:avLst/>
            </a:prstGeom>
            <a:solidFill>
              <a:srgbClr val="FDA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Arial Black" panose="020B0A04020102020204" pitchFamily="34" charset="0"/>
                </a:rPr>
                <a:t>12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D5F32BD6-36F8-4E96-BC39-0002A4A8AF6B}"/>
                </a:ext>
              </a:extLst>
            </p:cNvPr>
            <p:cNvGrpSpPr/>
            <p:nvPr/>
          </p:nvGrpSpPr>
          <p:grpSpPr>
            <a:xfrm>
              <a:off x="1125783" y="1522455"/>
              <a:ext cx="4730764" cy="540982"/>
              <a:chOff x="953063" y="3701012"/>
              <a:chExt cx="4730764" cy="540982"/>
            </a:xfrm>
            <a:solidFill>
              <a:srgbClr val="FDA30F"/>
            </a:solidFill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81BBE12-4089-4C5B-B6AD-39EC936E026D}"/>
                  </a:ext>
                </a:extLst>
              </p:cNvPr>
              <p:cNvSpPr/>
              <p:nvPr/>
            </p:nvSpPr>
            <p:spPr>
              <a:xfrm>
                <a:off x="1651360" y="3701012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atin typeface="Arial Black" panose="020B0A04020102020204" pitchFamily="34" charset="0"/>
                  </a:rPr>
                  <a:t>월</a:t>
                </a: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E4567D48-B976-48B3-A2E5-CA6C5C8DCB28}"/>
                  </a:ext>
                </a:extLst>
              </p:cNvPr>
              <p:cNvSpPr/>
              <p:nvPr/>
            </p:nvSpPr>
            <p:spPr>
              <a:xfrm>
                <a:off x="2349657" y="3701012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atin typeface="Arial Black" panose="020B0A04020102020204" pitchFamily="34" charset="0"/>
                  </a:rPr>
                  <a:t>화</a:t>
                </a: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004F9FD-C9E1-4E9B-BD34-1E35412BADFE}"/>
                  </a:ext>
                </a:extLst>
              </p:cNvPr>
              <p:cNvSpPr/>
              <p:nvPr/>
            </p:nvSpPr>
            <p:spPr>
              <a:xfrm>
                <a:off x="3047954" y="3701012"/>
                <a:ext cx="540982" cy="540982"/>
              </a:xfrm>
              <a:prstGeom prst="ellipse">
                <a:avLst/>
              </a:prstGeom>
              <a:solidFill>
                <a:srgbClr val="42B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atin typeface="Arial Black" panose="020B0A04020102020204" pitchFamily="34" charset="0"/>
                  </a:rPr>
                  <a:t>수</a:t>
                </a: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8865016-DDF0-450D-9BFE-4107922BF09F}"/>
                  </a:ext>
                </a:extLst>
              </p:cNvPr>
              <p:cNvSpPr/>
              <p:nvPr/>
            </p:nvSpPr>
            <p:spPr>
              <a:xfrm>
                <a:off x="3746251" y="3701012"/>
                <a:ext cx="540982" cy="540982"/>
              </a:xfrm>
              <a:prstGeom prst="ellipse">
                <a:avLst/>
              </a:prstGeom>
              <a:solidFill>
                <a:srgbClr val="42B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atin typeface="Arial Black" panose="020B0A04020102020204" pitchFamily="34" charset="0"/>
                  </a:rPr>
                  <a:t>목</a:t>
                </a: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505E9540-FAD3-457D-82E2-49F97C881816}"/>
                  </a:ext>
                </a:extLst>
              </p:cNvPr>
              <p:cNvSpPr/>
              <p:nvPr/>
            </p:nvSpPr>
            <p:spPr>
              <a:xfrm>
                <a:off x="4444548" y="3701012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atin typeface="Arial Black" panose="020B0A04020102020204" pitchFamily="34" charset="0"/>
                  </a:rPr>
                  <a:t>금</a:t>
                </a: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3F8B7767-D653-4F3A-8E72-A4262766C397}"/>
                  </a:ext>
                </a:extLst>
              </p:cNvPr>
              <p:cNvSpPr/>
              <p:nvPr/>
            </p:nvSpPr>
            <p:spPr>
              <a:xfrm>
                <a:off x="5142845" y="3701012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atin typeface="Arial Black" panose="020B0A04020102020204" pitchFamily="34" charset="0"/>
                  </a:rPr>
                  <a:t>토</a:t>
                </a: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1E306EAE-5C20-42D7-B3B6-AD08776B3028}"/>
                  </a:ext>
                </a:extLst>
              </p:cNvPr>
              <p:cNvSpPr/>
              <p:nvPr/>
            </p:nvSpPr>
            <p:spPr>
              <a:xfrm>
                <a:off x="953063" y="3701012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atin typeface="Arial Black" panose="020B0A04020102020204" pitchFamily="34" charset="0"/>
                  </a:rPr>
                  <a:t>일</a:t>
                </a:r>
              </a:p>
            </p:txBody>
          </p: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B1E3C437-3643-4083-8FFF-12C02A2531BA}"/>
                </a:ext>
              </a:extLst>
            </p:cNvPr>
            <p:cNvGrpSpPr/>
            <p:nvPr/>
          </p:nvGrpSpPr>
          <p:grpSpPr>
            <a:xfrm>
              <a:off x="1125785" y="2395341"/>
              <a:ext cx="4730762" cy="4780038"/>
              <a:chOff x="3167945" y="3340322"/>
              <a:chExt cx="4730762" cy="4780038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3CB2C878-25CD-4A10-9360-C1C0D35D2CBD}"/>
                  </a:ext>
                </a:extLst>
              </p:cNvPr>
              <p:cNvSpPr/>
              <p:nvPr/>
            </p:nvSpPr>
            <p:spPr>
              <a:xfrm>
                <a:off x="3976117" y="3340322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2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7D1CB49F-0734-43E4-AE05-A57A731E5004}"/>
                  </a:ext>
                </a:extLst>
              </p:cNvPr>
              <p:cNvSpPr/>
              <p:nvPr/>
            </p:nvSpPr>
            <p:spPr>
              <a:xfrm>
                <a:off x="3167945" y="3340322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E2BDE4CB-3069-4CD0-832D-FE59F1E4EDE5}"/>
                  </a:ext>
                </a:extLst>
              </p:cNvPr>
              <p:cNvSpPr/>
              <p:nvPr/>
            </p:nvSpPr>
            <p:spPr>
              <a:xfrm>
                <a:off x="4784289" y="3340322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3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0EAF47E0-1206-4495-9432-9E596AC6690B}"/>
                  </a:ext>
                </a:extLst>
              </p:cNvPr>
              <p:cNvSpPr/>
              <p:nvPr/>
            </p:nvSpPr>
            <p:spPr>
              <a:xfrm>
                <a:off x="5592461" y="3340322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4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0DE3B42-3480-4C2A-9D14-668BE22B712B}"/>
                  </a:ext>
                </a:extLst>
              </p:cNvPr>
              <p:cNvSpPr/>
              <p:nvPr/>
            </p:nvSpPr>
            <p:spPr>
              <a:xfrm>
                <a:off x="6400632" y="3340322"/>
                <a:ext cx="689903" cy="689903"/>
              </a:xfrm>
              <a:prstGeom prst="ellipse">
                <a:avLst/>
              </a:prstGeom>
              <a:solidFill>
                <a:srgbClr val="F244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5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3AB3D13C-3FF0-4226-B80D-8A78D940F522}"/>
                  </a:ext>
                </a:extLst>
              </p:cNvPr>
              <p:cNvSpPr/>
              <p:nvPr/>
            </p:nvSpPr>
            <p:spPr>
              <a:xfrm>
                <a:off x="7208804" y="3340322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6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A4674DEF-EF9E-4561-BE83-C6DD04AD1D91}"/>
                  </a:ext>
                </a:extLst>
              </p:cNvPr>
              <p:cNvSpPr/>
              <p:nvPr/>
            </p:nvSpPr>
            <p:spPr>
              <a:xfrm>
                <a:off x="3167945" y="4158349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7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CF7FB74F-F730-445C-BB0F-EC51041330F3}"/>
                  </a:ext>
                </a:extLst>
              </p:cNvPr>
              <p:cNvSpPr/>
              <p:nvPr/>
            </p:nvSpPr>
            <p:spPr>
              <a:xfrm>
                <a:off x="3976117" y="4158349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8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DF0ECF11-40D9-4DDC-9135-94E54EA30546}"/>
                  </a:ext>
                </a:extLst>
              </p:cNvPr>
              <p:cNvSpPr/>
              <p:nvPr/>
            </p:nvSpPr>
            <p:spPr>
              <a:xfrm>
                <a:off x="4784289" y="4158349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9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2041526B-8F05-4B3A-BF6C-36413098D560}"/>
                  </a:ext>
                </a:extLst>
              </p:cNvPr>
              <p:cNvSpPr/>
              <p:nvPr/>
            </p:nvSpPr>
            <p:spPr>
              <a:xfrm>
                <a:off x="5592461" y="4158349"/>
                <a:ext cx="689903" cy="689903"/>
              </a:xfrm>
              <a:prstGeom prst="ellipse">
                <a:avLst/>
              </a:prstGeom>
              <a:solidFill>
                <a:srgbClr val="F244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10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9134D34F-41B9-4259-85B8-4D992BBBE3DD}"/>
                  </a:ext>
                </a:extLst>
              </p:cNvPr>
              <p:cNvSpPr/>
              <p:nvPr/>
            </p:nvSpPr>
            <p:spPr>
              <a:xfrm>
                <a:off x="6400632" y="4158349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11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B3FE49FF-B672-41EE-9127-4406BB979552}"/>
                  </a:ext>
                </a:extLst>
              </p:cNvPr>
              <p:cNvSpPr/>
              <p:nvPr/>
            </p:nvSpPr>
            <p:spPr>
              <a:xfrm>
                <a:off x="7208804" y="4158349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12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2122F32A-95E0-4AC0-BE5F-E398B48CE0EF}"/>
                  </a:ext>
                </a:extLst>
              </p:cNvPr>
              <p:cNvSpPr/>
              <p:nvPr/>
            </p:nvSpPr>
            <p:spPr>
              <a:xfrm>
                <a:off x="3976117" y="4976376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14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E7FD15CB-99A5-4785-B615-37505DE1728D}"/>
                  </a:ext>
                </a:extLst>
              </p:cNvPr>
              <p:cNvSpPr/>
              <p:nvPr/>
            </p:nvSpPr>
            <p:spPr>
              <a:xfrm>
                <a:off x="3167945" y="4976376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13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62456D81-192A-4FA0-9C5F-D3A24E4D3096}"/>
                  </a:ext>
                </a:extLst>
              </p:cNvPr>
              <p:cNvSpPr/>
              <p:nvPr/>
            </p:nvSpPr>
            <p:spPr>
              <a:xfrm>
                <a:off x="4784289" y="4976376"/>
                <a:ext cx="689903" cy="689903"/>
              </a:xfrm>
              <a:prstGeom prst="ellipse">
                <a:avLst/>
              </a:prstGeom>
              <a:solidFill>
                <a:srgbClr val="F244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15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242D9474-0AD2-4A11-8B39-2971D6743DA7}"/>
                  </a:ext>
                </a:extLst>
              </p:cNvPr>
              <p:cNvSpPr/>
              <p:nvPr/>
            </p:nvSpPr>
            <p:spPr>
              <a:xfrm>
                <a:off x="5592461" y="4976376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16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ACF4C665-5B1A-4B97-9280-4C36FC134EA5}"/>
                  </a:ext>
                </a:extLst>
              </p:cNvPr>
              <p:cNvSpPr/>
              <p:nvPr/>
            </p:nvSpPr>
            <p:spPr>
              <a:xfrm>
                <a:off x="6400632" y="4976376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17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7BFC3BB2-4D64-4E73-9531-5825C448695A}"/>
                  </a:ext>
                </a:extLst>
              </p:cNvPr>
              <p:cNvSpPr/>
              <p:nvPr/>
            </p:nvSpPr>
            <p:spPr>
              <a:xfrm>
                <a:off x="7208804" y="4976376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18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DFA1B15-49AA-4F91-9BDF-58C58183D2BF}"/>
                  </a:ext>
                </a:extLst>
              </p:cNvPr>
              <p:cNvSpPr/>
              <p:nvPr/>
            </p:nvSpPr>
            <p:spPr>
              <a:xfrm>
                <a:off x="3167945" y="5794403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19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B0B8CA82-E547-42C6-9FCB-34E550E311A7}"/>
                  </a:ext>
                </a:extLst>
              </p:cNvPr>
              <p:cNvSpPr/>
              <p:nvPr/>
            </p:nvSpPr>
            <p:spPr>
              <a:xfrm>
                <a:off x="3976117" y="5794403"/>
                <a:ext cx="689903" cy="689903"/>
              </a:xfrm>
              <a:prstGeom prst="ellipse">
                <a:avLst/>
              </a:prstGeom>
              <a:solidFill>
                <a:srgbClr val="F244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20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0DD77751-2D3B-408A-A13B-53A987AEF06E}"/>
                  </a:ext>
                </a:extLst>
              </p:cNvPr>
              <p:cNvSpPr/>
              <p:nvPr/>
            </p:nvSpPr>
            <p:spPr>
              <a:xfrm>
                <a:off x="4784289" y="5794403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21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406D3A1F-7988-4BAA-94BE-26D53C413803}"/>
                  </a:ext>
                </a:extLst>
              </p:cNvPr>
              <p:cNvSpPr/>
              <p:nvPr/>
            </p:nvSpPr>
            <p:spPr>
              <a:xfrm>
                <a:off x="5592461" y="5794403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22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E1BFCDF5-802E-4D97-A8E6-1D163038BE61}"/>
                  </a:ext>
                </a:extLst>
              </p:cNvPr>
              <p:cNvSpPr/>
              <p:nvPr/>
            </p:nvSpPr>
            <p:spPr>
              <a:xfrm>
                <a:off x="6400632" y="5794403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23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137E92AE-4D4B-4510-AAC3-7A1DE44A6C50}"/>
                  </a:ext>
                </a:extLst>
              </p:cNvPr>
              <p:cNvSpPr/>
              <p:nvPr/>
            </p:nvSpPr>
            <p:spPr>
              <a:xfrm>
                <a:off x="7208804" y="5794403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24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E20D215E-9F28-4775-99A0-C82548AC2276}"/>
                  </a:ext>
                </a:extLst>
              </p:cNvPr>
              <p:cNvSpPr/>
              <p:nvPr/>
            </p:nvSpPr>
            <p:spPr>
              <a:xfrm>
                <a:off x="3976117" y="6612430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26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AD155E92-024D-4D1A-8DD3-EC556B70B4D4}"/>
                  </a:ext>
                </a:extLst>
              </p:cNvPr>
              <p:cNvSpPr/>
              <p:nvPr/>
            </p:nvSpPr>
            <p:spPr>
              <a:xfrm>
                <a:off x="3167945" y="6612430"/>
                <a:ext cx="689903" cy="689903"/>
              </a:xfrm>
              <a:prstGeom prst="ellipse">
                <a:avLst/>
              </a:prstGeom>
              <a:solidFill>
                <a:srgbClr val="F244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25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1DB5344C-67ED-4C76-ABAD-BDBA6E97A2C9}"/>
                  </a:ext>
                </a:extLst>
              </p:cNvPr>
              <p:cNvSpPr/>
              <p:nvPr/>
            </p:nvSpPr>
            <p:spPr>
              <a:xfrm>
                <a:off x="4784289" y="6612430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27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F181DE5F-D155-40BF-83D6-D1827A262687}"/>
                  </a:ext>
                </a:extLst>
              </p:cNvPr>
              <p:cNvSpPr/>
              <p:nvPr/>
            </p:nvSpPr>
            <p:spPr>
              <a:xfrm>
                <a:off x="5592461" y="6612430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28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AC980130-1350-44FA-B947-ECCF63EE4ECA}"/>
                  </a:ext>
                </a:extLst>
              </p:cNvPr>
              <p:cNvSpPr/>
              <p:nvPr/>
            </p:nvSpPr>
            <p:spPr>
              <a:xfrm>
                <a:off x="6400632" y="6612430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29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3C0927FB-7B09-4F91-A977-FCC7A3C6D08F}"/>
                  </a:ext>
                </a:extLst>
              </p:cNvPr>
              <p:cNvSpPr/>
              <p:nvPr/>
            </p:nvSpPr>
            <p:spPr>
              <a:xfrm>
                <a:off x="7208804" y="6612430"/>
                <a:ext cx="689903" cy="689903"/>
              </a:xfrm>
              <a:prstGeom prst="ellipse">
                <a:avLst/>
              </a:prstGeom>
              <a:solidFill>
                <a:srgbClr val="F244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30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370949F1-83DB-4A32-8688-269666EB05C2}"/>
                  </a:ext>
                </a:extLst>
              </p:cNvPr>
              <p:cNvSpPr/>
              <p:nvPr/>
            </p:nvSpPr>
            <p:spPr>
              <a:xfrm>
                <a:off x="3167945" y="7430457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31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5DFFB90F-47E3-494B-B2AB-EE35683B7DB5}"/>
                </a:ext>
              </a:extLst>
            </p:cNvPr>
            <p:cNvGrpSpPr/>
            <p:nvPr/>
          </p:nvGrpSpPr>
          <p:grpSpPr>
            <a:xfrm>
              <a:off x="8430346" y="4682064"/>
              <a:ext cx="4730762" cy="1507930"/>
              <a:chOff x="880046" y="1904807"/>
              <a:chExt cx="4876800" cy="1554480"/>
            </a:xfrm>
            <a:solidFill>
              <a:srgbClr val="FDA30F"/>
            </a:solidFill>
          </p:grpSpPr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C80A1F4F-6A15-4A46-BFC7-980AA6FCF50A}"/>
                  </a:ext>
                </a:extLst>
              </p:cNvPr>
              <p:cNvSpPr/>
              <p:nvPr/>
            </p:nvSpPr>
            <p:spPr>
              <a:xfrm>
                <a:off x="1713166" y="1904807"/>
                <a:ext cx="711200" cy="7112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5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ABC21964-402E-4B71-B1F8-8BF892C9F5FE}"/>
                  </a:ext>
                </a:extLst>
              </p:cNvPr>
              <p:cNvSpPr/>
              <p:nvPr/>
            </p:nvSpPr>
            <p:spPr>
              <a:xfrm>
                <a:off x="880046" y="1904807"/>
                <a:ext cx="711200" cy="7112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0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426C8E47-04C4-402D-A96A-72B9FACFF82B}"/>
                  </a:ext>
                </a:extLst>
              </p:cNvPr>
              <p:cNvSpPr/>
              <p:nvPr/>
            </p:nvSpPr>
            <p:spPr>
              <a:xfrm>
                <a:off x="2546286" y="1904807"/>
                <a:ext cx="711200" cy="7112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10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47BA0C92-2659-4A03-84D8-C1471911DBC6}"/>
                  </a:ext>
                </a:extLst>
              </p:cNvPr>
              <p:cNvSpPr/>
              <p:nvPr/>
            </p:nvSpPr>
            <p:spPr>
              <a:xfrm>
                <a:off x="3379406" y="1904807"/>
                <a:ext cx="711200" cy="7112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15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D22C10FE-1D90-489F-9129-026B861F83AB}"/>
                  </a:ext>
                </a:extLst>
              </p:cNvPr>
              <p:cNvSpPr/>
              <p:nvPr/>
            </p:nvSpPr>
            <p:spPr>
              <a:xfrm>
                <a:off x="4212526" y="1904807"/>
                <a:ext cx="711200" cy="7112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20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BFC59A32-50B2-436B-9B3E-33CDD3AFC294}"/>
                  </a:ext>
                </a:extLst>
              </p:cNvPr>
              <p:cNvSpPr/>
              <p:nvPr/>
            </p:nvSpPr>
            <p:spPr>
              <a:xfrm>
                <a:off x="5045646" y="1904807"/>
                <a:ext cx="711200" cy="7112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25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3F4E6025-257F-4B83-A79E-405D670FAA15}"/>
                  </a:ext>
                </a:extLst>
              </p:cNvPr>
              <p:cNvSpPr/>
              <p:nvPr/>
            </p:nvSpPr>
            <p:spPr>
              <a:xfrm>
                <a:off x="880046" y="2748087"/>
                <a:ext cx="711200" cy="7112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30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6DC968CF-36FE-43D3-9838-ED9C7A5D7AB4}"/>
                  </a:ext>
                </a:extLst>
              </p:cNvPr>
              <p:cNvSpPr/>
              <p:nvPr/>
            </p:nvSpPr>
            <p:spPr>
              <a:xfrm>
                <a:off x="1713166" y="2748087"/>
                <a:ext cx="711200" cy="7112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35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9CBDCF85-EE3A-4C29-9640-7A1A4C2A748D}"/>
                  </a:ext>
                </a:extLst>
              </p:cNvPr>
              <p:cNvSpPr/>
              <p:nvPr/>
            </p:nvSpPr>
            <p:spPr>
              <a:xfrm>
                <a:off x="2546286" y="2748087"/>
                <a:ext cx="711200" cy="7112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40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6DA04B37-58DE-4B89-9C46-F2DDE5368F58}"/>
                  </a:ext>
                </a:extLst>
              </p:cNvPr>
              <p:cNvSpPr/>
              <p:nvPr/>
            </p:nvSpPr>
            <p:spPr>
              <a:xfrm>
                <a:off x="3379406" y="2748087"/>
                <a:ext cx="711200" cy="7112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45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46A1CA6C-8DC1-48FB-B4B4-A00FF41158F5}"/>
                  </a:ext>
                </a:extLst>
              </p:cNvPr>
              <p:cNvSpPr/>
              <p:nvPr/>
            </p:nvSpPr>
            <p:spPr>
              <a:xfrm>
                <a:off x="4212526" y="2748087"/>
                <a:ext cx="711200" cy="7112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50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C120FBA9-50AD-43F7-901F-154531FB65FF}"/>
                  </a:ext>
                </a:extLst>
              </p:cNvPr>
              <p:cNvSpPr/>
              <p:nvPr/>
            </p:nvSpPr>
            <p:spPr>
              <a:xfrm>
                <a:off x="5045646" y="2748087"/>
                <a:ext cx="711200" cy="7112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55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19F2A2FA-6701-42D7-A831-65414A3574C1}"/>
                </a:ext>
              </a:extLst>
            </p:cNvPr>
            <p:cNvGrpSpPr/>
            <p:nvPr/>
          </p:nvGrpSpPr>
          <p:grpSpPr>
            <a:xfrm>
              <a:off x="8430346" y="-317379"/>
              <a:ext cx="4730762" cy="1507930"/>
              <a:chOff x="9518204" y="-317379"/>
              <a:chExt cx="4730762" cy="1507930"/>
            </a:xfrm>
          </p:grpSpPr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2B0156C0-0E36-4239-A512-2759460E8B51}"/>
                  </a:ext>
                </a:extLst>
              </p:cNvPr>
              <p:cNvSpPr/>
              <p:nvPr/>
            </p:nvSpPr>
            <p:spPr>
              <a:xfrm>
                <a:off x="10326376" y="-317379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2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58835632-BC9A-48B7-9B61-BB2C59EF58E8}"/>
                  </a:ext>
                </a:extLst>
              </p:cNvPr>
              <p:cNvSpPr/>
              <p:nvPr/>
            </p:nvSpPr>
            <p:spPr>
              <a:xfrm>
                <a:off x="9518204" y="-317379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5FCB3E6A-B840-4CE2-B16F-29B9150EA723}"/>
                  </a:ext>
                </a:extLst>
              </p:cNvPr>
              <p:cNvSpPr/>
              <p:nvPr/>
            </p:nvSpPr>
            <p:spPr>
              <a:xfrm>
                <a:off x="11134548" y="-317379"/>
                <a:ext cx="689903" cy="689903"/>
              </a:xfrm>
              <a:prstGeom prst="ellipse">
                <a:avLst/>
              </a:prstGeom>
              <a:solidFill>
                <a:srgbClr val="045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3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536AA6A-58ED-4F64-8A58-64A20546ACA0}"/>
                  </a:ext>
                </a:extLst>
              </p:cNvPr>
              <p:cNvSpPr/>
              <p:nvPr/>
            </p:nvSpPr>
            <p:spPr>
              <a:xfrm>
                <a:off x="11942720" y="-317379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4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37DE35D9-36E7-45CD-A74A-C51D31ACB4F4}"/>
                  </a:ext>
                </a:extLst>
              </p:cNvPr>
              <p:cNvSpPr/>
              <p:nvPr/>
            </p:nvSpPr>
            <p:spPr>
              <a:xfrm>
                <a:off x="12750891" y="-317379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5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2DC5FF7B-EC4A-42A4-A8C3-311C0CF05069}"/>
                  </a:ext>
                </a:extLst>
              </p:cNvPr>
              <p:cNvSpPr/>
              <p:nvPr/>
            </p:nvSpPr>
            <p:spPr>
              <a:xfrm>
                <a:off x="13559063" y="-317379"/>
                <a:ext cx="689903" cy="689903"/>
              </a:xfrm>
              <a:prstGeom prst="ellipse">
                <a:avLst/>
              </a:prstGeom>
              <a:solidFill>
                <a:srgbClr val="045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6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1A54A43B-A78D-465A-9D05-1C456C188B2C}"/>
                  </a:ext>
                </a:extLst>
              </p:cNvPr>
              <p:cNvSpPr/>
              <p:nvPr/>
            </p:nvSpPr>
            <p:spPr>
              <a:xfrm>
                <a:off x="9518204" y="500648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7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4B2CB770-818B-49B5-92EB-89A23F408EEF}"/>
                  </a:ext>
                </a:extLst>
              </p:cNvPr>
              <p:cNvSpPr/>
              <p:nvPr/>
            </p:nvSpPr>
            <p:spPr>
              <a:xfrm>
                <a:off x="10326376" y="500648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8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C2EFFFBD-9944-4B93-9D9B-70F3860A421D}"/>
                  </a:ext>
                </a:extLst>
              </p:cNvPr>
              <p:cNvSpPr/>
              <p:nvPr/>
            </p:nvSpPr>
            <p:spPr>
              <a:xfrm>
                <a:off x="11134548" y="500648"/>
                <a:ext cx="689903" cy="689903"/>
              </a:xfrm>
              <a:prstGeom prst="ellipse">
                <a:avLst/>
              </a:prstGeom>
              <a:solidFill>
                <a:srgbClr val="045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9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E7592553-74D3-451D-ADFE-E37038523E41}"/>
                  </a:ext>
                </a:extLst>
              </p:cNvPr>
              <p:cNvSpPr/>
              <p:nvPr/>
            </p:nvSpPr>
            <p:spPr>
              <a:xfrm>
                <a:off x="11942720" y="500648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10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D833B853-2F16-4692-90E4-33F43C440A6F}"/>
                  </a:ext>
                </a:extLst>
              </p:cNvPr>
              <p:cNvSpPr/>
              <p:nvPr/>
            </p:nvSpPr>
            <p:spPr>
              <a:xfrm>
                <a:off x="12750891" y="500648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11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A033CF8D-6CCC-4C83-92C1-714B85F5B231}"/>
                  </a:ext>
                </a:extLst>
              </p:cNvPr>
              <p:cNvSpPr/>
              <p:nvPr/>
            </p:nvSpPr>
            <p:spPr>
              <a:xfrm>
                <a:off x="13559063" y="500648"/>
                <a:ext cx="689903" cy="689903"/>
              </a:xfrm>
              <a:prstGeom prst="ellipse">
                <a:avLst/>
              </a:prstGeom>
              <a:solidFill>
                <a:srgbClr val="045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12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AD9C4558-9141-4590-85CC-1941A43D2432}"/>
                </a:ext>
              </a:extLst>
            </p:cNvPr>
            <p:cNvGrpSpPr/>
            <p:nvPr/>
          </p:nvGrpSpPr>
          <p:grpSpPr>
            <a:xfrm>
              <a:off x="8430346" y="1479701"/>
              <a:ext cx="4730762" cy="1507930"/>
              <a:chOff x="9901713" y="3429000"/>
              <a:chExt cx="4730762" cy="1507930"/>
            </a:xfrm>
          </p:grpSpPr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E24EF64A-77D6-44F3-858B-93E3C86B3334}"/>
                  </a:ext>
                </a:extLst>
              </p:cNvPr>
              <p:cNvSpPr/>
              <p:nvPr/>
            </p:nvSpPr>
            <p:spPr>
              <a:xfrm>
                <a:off x="10709885" y="3429000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2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0C33AAD7-205A-4901-BA03-B716282A31AA}"/>
                  </a:ext>
                </a:extLst>
              </p:cNvPr>
              <p:cNvSpPr/>
              <p:nvPr/>
            </p:nvSpPr>
            <p:spPr>
              <a:xfrm>
                <a:off x="9901713" y="3429000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3674870E-0FBF-40A0-8CEB-A06686B05955}"/>
                  </a:ext>
                </a:extLst>
              </p:cNvPr>
              <p:cNvSpPr/>
              <p:nvPr/>
            </p:nvSpPr>
            <p:spPr>
              <a:xfrm>
                <a:off x="11518057" y="3429000"/>
                <a:ext cx="689903" cy="689903"/>
              </a:xfrm>
              <a:prstGeom prst="ellipse">
                <a:avLst/>
              </a:prstGeom>
              <a:solidFill>
                <a:srgbClr val="045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3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707D9A16-67E5-4D2E-B076-17DD8334A506}"/>
                  </a:ext>
                </a:extLst>
              </p:cNvPr>
              <p:cNvSpPr/>
              <p:nvPr/>
            </p:nvSpPr>
            <p:spPr>
              <a:xfrm>
                <a:off x="12326229" y="3429000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4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7784FC5C-C065-4F65-B2B9-CADC7DD6C840}"/>
                  </a:ext>
                </a:extLst>
              </p:cNvPr>
              <p:cNvSpPr/>
              <p:nvPr/>
            </p:nvSpPr>
            <p:spPr>
              <a:xfrm>
                <a:off x="13134400" y="3429000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5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80B18C67-1146-4718-B9B7-9EDE149FA613}"/>
                  </a:ext>
                </a:extLst>
              </p:cNvPr>
              <p:cNvSpPr/>
              <p:nvPr/>
            </p:nvSpPr>
            <p:spPr>
              <a:xfrm>
                <a:off x="13942572" y="3429000"/>
                <a:ext cx="689903" cy="689903"/>
              </a:xfrm>
              <a:prstGeom prst="ellipse">
                <a:avLst/>
              </a:prstGeom>
              <a:solidFill>
                <a:srgbClr val="045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6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1858470E-447B-4292-9DF4-FF8A1B8B96B5}"/>
                  </a:ext>
                </a:extLst>
              </p:cNvPr>
              <p:cNvSpPr/>
              <p:nvPr/>
            </p:nvSpPr>
            <p:spPr>
              <a:xfrm>
                <a:off x="9901713" y="4247027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7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6A50928F-8AAD-4BDD-8E82-68B1BC824433}"/>
                  </a:ext>
                </a:extLst>
              </p:cNvPr>
              <p:cNvSpPr/>
              <p:nvPr/>
            </p:nvSpPr>
            <p:spPr>
              <a:xfrm>
                <a:off x="10709885" y="4247027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8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567ED5CC-8259-428F-AC5F-29668CA6D5D9}"/>
                  </a:ext>
                </a:extLst>
              </p:cNvPr>
              <p:cNvSpPr/>
              <p:nvPr/>
            </p:nvSpPr>
            <p:spPr>
              <a:xfrm>
                <a:off x="11518057" y="4247027"/>
                <a:ext cx="689903" cy="689903"/>
              </a:xfrm>
              <a:prstGeom prst="ellipse">
                <a:avLst/>
              </a:prstGeom>
              <a:solidFill>
                <a:srgbClr val="045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9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10A74810-663E-47C2-8828-A1946F2E7481}"/>
                  </a:ext>
                </a:extLst>
              </p:cNvPr>
              <p:cNvSpPr/>
              <p:nvPr/>
            </p:nvSpPr>
            <p:spPr>
              <a:xfrm>
                <a:off x="12326229" y="4247027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10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14F6377-DEA5-486F-90C3-E53CAAA6A4C3}"/>
                  </a:ext>
                </a:extLst>
              </p:cNvPr>
              <p:cNvSpPr/>
              <p:nvPr/>
            </p:nvSpPr>
            <p:spPr>
              <a:xfrm>
                <a:off x="13134400" y="4247027"/>
                <a:ext cx="689903" cy="689903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11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AB9C5B52-BA5F-4EE2-8331-511B0ACB0DAB}"/>
                  </a:ext>
                </a:extLst>
              </p:cNvPr>
              <p:cNvSpPr/>
              <p:nvPr/>
            </p:nvSpPr>
            <p:spPr>
              <a:xfrm>
                <a:off x="13942572" y="4247027"/>
                <a:ext cx="689903" cy="689903"/>
              </a:xfrm>
              <a:prstGeom prst="ellipse">
                <a:avLst/>
              </a:prstGeom>
              <a:solidFill>
                <a:srgbClr val="045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12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AAD3AAA-D5A3-4D4F-AAD8-F253B61761F4}"/>
                </a:ext>
              </a:extLst>
            </p:cNvPr>
            <p:cNvSpPr/>
            <p:nvPr/>
          </p:nvSpPr>
          <p:spPr>
            <a:xfrm>
              <a:off x="136191" y="91634"/>
              <a:ext cx="689903" cy="689903"/>
            </a:xfrm>
            <a:prstGeom prst="ellipse">
              <a:avLst/>
            </a:prstGeom>
            <a:solidFill>
              <a:srgbClr val="FDA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Arial Black" panose="020B0A04020102020204" pitchFamily="34" charset="0"/>
                </a:rPr>
                <a:t>all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3A635E5-2120-47B9-A980-374080E8A157}"/>
                </a:ext>
              </a:extLst>
            </p:cNvPr>
            <p:cNvSpPr txBox="1"/>
            <p:nvPr/>
          </p:nvSpPr>
          <p:spPr>
            <a:xfrm>
              <a:off x="-831717" y="251920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62626"/>
                  </a:solidFill>
                  <a:latin typeface="Arial Black" panose="020B0A04020102020204" pitchFamily="34" charset="0"/>
                </a:rPr>
                <a:t>Month</a:t>
              </a:r>
              <a:endParaRPr lang="ko-KR" altLang="en-US" dirty="0">
                <a:solidFill>
                  <a:srgbClr val="262626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57616AE-48DA-43D8-8CAD-CAAE9D77C8FA}"/>
                </a:ext>
              </a:extLst>
            </p:cNvPr>
            <p:cNvSpPr txBox="1"/>
            <p:nvPr/>
          </p:nvSpPr>
          <p:spPr>
            <a:xfrm>
              <a:off x="-779139" y="1608280"/>
              <a:ext cx="861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62626"/>
                  </a:solidFill>
                  <a:latin typeface="Arial Black" panose="020B0A04020102020204" pitchFamily="34" charset="0"/>
                </a:rPr>
                <a:t>week</a:t>
              </a:r>
              <a:endParaRPr lang="ko-KR" altLang="en-US" dirty="0">
                <a:solidFill>
                  <a:srgbClr val="262626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11E51DC-6353-498A-98D3-236FDBC7EF46}"/>
                </a:ext>
              </a:extLst>
            </p:cNvPr>
            <p:cNvSpPr txBox="1"/>
            <p:nvPr/>
          </p:nvSpPr>
          <p:spPr>
            <a:xfrm>
              <a:off x="-733549" y="4600694"/>
              <a:ext cx="770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62626"/>
                  </a:solidFill>
                  <a:latin typeface="Arial Black" panose="020B0A04020102020204" pitchFamily="34" charset="0"/>
                </a:rPr>
                <a:t>Date</a:t>
              </a:r>
              <a:endParaRPr lang="ko-KR" altLang="en-US" dirty="0">
                <a:solidFill>
                  <a:srgbClr val="262626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6F3452B-8AE1-4161-9CB3-FB1DCDAD6574}"/>
                </a:ext>
              </a:extLst>
            </p:cNvPr>
            <p:cNvSpPr txBox="1"/>
            <p:nvPr/>
          </p:nvSpPr>
          <p:spPr>
            <a:xfrm>
              <a:off x="6639557" y="525136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62626"/>
                  </a:solidFill>
                  <a:latin typeface="Arial Black" panose="020B0A04020102020204" pitchFamily="34" charset="0"/>
                </a:rPr>
                <a:t>Min</a:t>
              </a:r>
              <a:endParaRPr lang="ko-KR" altLang="en-US" dirty="0">
                <a:solidFill>
                  <a:srgbClr val="262626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A1922DE-3D95-4E23-92B6-0816369BFE0B}"/>
                </a:ext>
              </a:extLst>
            </p:cNvPr>
            <p:cNvSpPr txBox="1"/>
            <p:nvPr/>
          </p:nvSpPr>
          <p:spPr>
            <a:xfrm>
              <a:off x="6665204" y="251920"/>
              <a:ext cx="582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62626"/>
                  </a:solidFill>
                  <a:latin typeface="Arial Black" panose="020B0A04020102020204" pitchFamily="34" charset="0"/>
                </a:rPr>
                <a:t>AM</a:t>
              </a:r>
              <a:endParaRPr lang="ko-KR" altLang="en-US" dirty="0">
                <a:solidFill>
                  <a:srgbClr val="262626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4A9AD87-6E1A-4B11-AF8B-A43CA42D7754}"/>
                </a:ext>
              </a:extLst>
            </p:cNvPr>
            <p:cNvSpPr txBox="1"/>
            <p:nvPr/>
          </p:nvSpPr>
          <p:spPr>
            <a:xfrm>
              <a:off x="6671615" y="2049000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62626"/>
                  </a:solidFill>
                  <a:latin typeface="Arial Black" panose="020B0A04020102020204" pitchFamily="34" charset="0"/>
                </a:rPr>
                <a:t>PM</a:t>
              </a:r>
              <a:endParaRPr lang="ko-KR" altLang="en-US" dirty="0">
                <a:solidFill>
                  <a:srgbClr val="262626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B5F1493F-E77E-4F76-81D0-26FFA534633A}"/>
                </a:ext>
              </a:extLst>
            </p:cNvPr>
            <p:cNvGrpSpPr/>
            <p:nvPr/>
          </p:nvGrpSpPr>
          <p:grpSpPr>
            <a:xfrm>
              <a:off x="7581299" y="3276781"/>
              <a:ext cx="5535486" cy="691200"/>
              <a:chOff x="8669157" y="3499832"/>
              <a:chExt cx="5535486" cy="691200"/>
            </a:xfrm>
          </p:grpSpPr>
          <p:sp>
            <p:nvSpPr>
              <p:cNvPr id="210" name="사각형: 둥근 모서리 209">
                <a:extLst>
                  <a:ext uri="{FF2B5EF4-FFF2-40B4-BE49-F238E27FC236}">
                    <a16:creationId xmlns:a16="http://schemas.microsoft.com/office/drawing/2014/main" id="{FBA0BFC3-B00B-4F5E-9DD0-4AAF8556251E}"/>
                  </a:ext>
                </a:extLst>
              </p:cNvPr>
              <p:cNvSpPr/>
              <p:nvPr/>
            </p:nvSpPr>
            <p:spPr>
              <a:xfrm>
                <a:off x="10494589" y="3499832"/>
                <a:ext cx="2196675" cy="691200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Arial Black" panose="020B0A04020102020204" pitchFamily="34" charset="0"/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BCB8233F-FFA0-4505-9FBF-05EA9FFD1304}"/>
                  </a:ext>
                </a:extLst>
              </p:cNvPr>
              <p:cNvSpPr txBox="1"/>
              <p:nvPr/>
            </p:nvSpPr>
            <p:spPr>
              <a:xfrm>
                <a:off x="9518204" y="3660766"/>
                <a:ext cx="601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262626"/>
                    </a:solidFill>
                    <a:latin typeface="Arial Black" panose="020B0A04020102020204" pitchFamily="34" charset="0"/>
                  </a:rPr>
                  <a:t>Per</a:t>
                </a:r>
                <a:endParaRPr lang="ko-KR" altLang="en-US" dirty="0">
                  <a:solidFill>
                    <a:srgbClr val="262626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EDF0C600-4EBC-4F06-9067-340536785AA4}"/>
                  </a:ext>
                </a:extLst>
              </p:cNvPr>
              <p:cNvSpPr txBox="1"/>
              <p:nvPr/>
            </p:nvSpPr>
            <p:spPr>
              <a:xfrm>
                <a:off x="12750890" y="3660766"/>
                <a:ext cx="1453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262626"/>
                    </a:solidFill>
                    <a:latin typeface="Arial Black" panose="020B0A04020102020204" pitchFamily="34" charset="0"/>
                  </a:rPr>
                  <a:t>Hour</a:t>
                </a:r>
                <a:endParaRPr lang="ko-KR" altLang="en-US" dirty="0">
                  <a:solidFill>
                    <a:srgbClr val="262626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CB4CDCD0-7DF7-4C6A-B962-A4E8D5926D64}"/>
                  </a:ext>
                </a:extLst>
              </p:cNvPr>
              <p:cNvSpPr/>
              <p:nvPr/>
            </p:nvSpPr>
            <p:spPr>
              <a:xfrm>
                <a:off x="8669157" y="3669185"/>
                <a:ext cx="352494" cy="352494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B53995D6-8A12-4D0D-BD27-1380CA9E0F7C}"/>
                </a:ext>
              </a:extLst>
            </p:cNvPr>
            <p:cNvGrpSpPr/>
            <p:nvPr/>
          </p:nvGrpSpPr>
          <p:grpSpPr>
            <a:xfrm>
              <a:off x="7581299" y="6485476"/>
              <a:ext cx="5535486" cy="691200"/>
              <a:chOff x="8669157" y="3499832"/>
              <a:chExt cx="5535486" cy="691200"/>
            </a:xfrm>
          </p:grpSpPr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EA23D8B4-C549-460D-A99B-15A94699401B}"/>
                  </a:ext>
                </a:extLst>
              </p:cNvPr>
              <p:cNvSpPr/>
              <p:nvPr/>
            </p:nvSpPr>
            <p:spPr>
              <a:xfrm>
                <a:off x="10494589" y="3499832"/>
                <a:ext cx="2196675" cy="691200"/>
              </a:xfrm>
              <a:prstGeom prst="roundRect">
                <a:avLst/>
              </a:prstGeom>
              <a:solidFill>
                <a:srgbClr val="045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Arial Black" panose="020B0A04020102020204" pitchFamily="34" charset="0"/>
                  </a:rPr>
                  <a:t>10</a:t>
                </a:r>
                <a:endParaRPr lang="ko-KR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CD0CC459-5A35-4335-AE7B-196A154602E2}"/>
                  </a:ext>
                </a:extLst>
              </p:cNvPr>
              <p:cNvSpPr txBox="1"/>
              <p:nvPr/>
            </p:nvSpPr>
            <p:spPr>
              <a:xfrm>
                <a:off x="9518204" y="3660766"/>
                <a:ext cx="601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262626"/>
                    </a:solidFill>
                    <a:latin typeface="Arial Black" panose="020B0A04020102020204" pitchFamily="34" charset="0"/>
                  </a:rPr>
                  <a:t>Per</a:t>
                </a:r>
                <a:endParaRPr lang="ko-KR" altLang="en-US" dirty="0">
                  <a:solidFill>
                    <a:srgbClr val="262626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358CEA1-24C3-44C3-9EE5-CDFFE928C749}"/>
                  </a:ext>
                </a:extLst>
              </p:cNvPr>
              <p:cNvSpPr txBox="1"/>
              <p:nvPr/>
            </p:nvSpPr>
            <p:spPr>
              <a:xfrm>
                <a:off x="12750890" y="3660766"/>
                <a:ext cx="1453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262626"/>
                    </a:solidFill>
                    <a:latin typeface="Arial Black" panose="020B0A04020102020204" pitchFamily="34" charset="0"/>
                  </a:rPr>
                  <a:t>Minute</a:t>
                </a:r>
                <a:endParaRPr lang="ko-KR" altLang="en-US" dirty="0">
                  <a:solidFill>
                    <a:srgbClr val="262626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466A8899-E11A-4F72-A3AD-761386D87089}"/>
                  </a:ext>
                </a:extLst>
              </p:cNvPr>
              <p:cNvSpPr/>
              <p:nvPr/>
            </p:nvSpPr>
            <p:spPr>
              <a:xfrm>
                <a:off x="8669157" y="3669185"/>
                <a:ext cx="352494" cy="352494"/>
              </a:xfrm>
              <a:prstGeom prst="ellipse">
                <a:avLst/>
              </a:prstGeom>
              <a:solidFill>
                <a:srgbClr val="045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5D031B27-35C6-4ACF-BB71-AA4596CEB6D1}"/>
                </a:ext>
              </a:extLst>
            </p:cNvPr>
            <p:cNvSpPr/>
            <p:nvPr/>
          </p:nvSpPr>
          <p:spPr>
            <a:xfrm>
              <a:off x="1128836" y="-317379"/>
              <a:ext cx="689903" cy="689903"/>
            </a:xfrm>
            <a:prstGeom prst="ellipse">
              <a:avLst/>
            </a:prstGeom>
            <a:solidFill>
              <a:srgbClr val="FDA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Arial Black" panose="020B0A04020102020204" pitchFamily="34" charset="0"/>
                </a:rPr>
                <a:t>2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22D901E4-20FB-407C-ADC0-3CACAEF0AAAC}"/>
                </a:ext>
              </a:extLst>
            </p:cNvPr>
            <p:cNvSpPr/>
            <p:nvPr/>
          </p:nvSpPr>
          <p:spPr>
            <a:xfrm>
              <a:off x="136191" y="4442816"/>
              <a:ext cx="689903" cy="68990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Arial Black" panose="020B0A04020102020204" pitchFamily="34" charset="0"/>
                </a:rPr>
                <a:t>all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A67237E5-973E-4C32-A331-2F8676E5B4FA}"/>
                </a:ext>
              </a:extLst>
            </p:cNvPr>
            <p:cNvSpPr/>
            <p:nvPr/>
          </p:nvSpPr>
          <p:spPr>
            <a:xfrm>
              <a:off x="7433817" y="91634"/>
              <a:ext cx="689903" cy="68990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Arial Black" panose="020B0A04020102020204" pitchFamily="34" charset="0"/>
                </a:rPr>
                <a:t>all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51749F3-6724-4D8A-A76B-D1BB0198E04D}"/>
                </a:ext>
              </a:extLst>
            </p:cNvPr>
            <p:cNvSpPr/>
            <p:nvPr/>
          </p:nvSpPr>
          <p:spPr>
            <a:xfrm>
              <a:off x="7433817" y="1888715"/>
              <a:ext cx="689903" cy="68990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Arial Black" panose="020B0A04020102020204" pitchFamily="34" charset="0"/>
                </a:rPr>
                <a:t>all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74D80429-D993-4EF6-8DB5-69F68EEDFBD3}"/>
                </a:ext>
              </a:extLst>
            </p:cNvPr>
            <p:cNvSpPr/>
            <p:nvPr/>
          </p:nvSpPr>
          <p:spPr>
            <a:xfrm>
              <a:off x="7433817" y="5091078"/>
              <a:ext cx="689903" cy="68990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Arial Black" panose="020B0A04020102020204" pitchFamily="34" charset="0"/>
                </a:rPr>
                <a:t>all</a:t>
              </a:r>
              <a:endParaRPr lang="ko-KR" altLang="en-US" b="1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73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B9310C-CE0F-458D-B503-A1E5FBB67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60"/>
          <a:stretch/>
        </p:blipFill>
        <p:spPr>
          <a:xfrm>
            <a:off x="0" y="118640"/>
            <a:ext cx="12192000" cy="66207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E441C9-EC9A-4025-8096-93C5CCC12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" t="16681" r="82358" b="50746"/>
          <a:stretch/>
        </p:blipFill>
        <p:spPr>
          <a:xfrm>
            <a:off x="3692324" y="687378"/>
            <a:ext cx="5000264" cy="54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1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8AD445-605E-4146-B9D8-D29ADA3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"/>
            <a:ext cx="121920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8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B95647-D01A-4C9B-BB8E-7ABB6631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6" y="880827"/>
            <a:ext cx="4919151" cy="4021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8753CD-0C33-450D-8836-DED80258C37C}"/>
              </a:ext>
            </a:extLst>
          </p:cNvPr>
          <p:cNvSpPr txBox="1"/>
          <p:nvPr/>
        </p:nvSpPr>
        <p:spPr>
          <a:xfrm>
            <a:off x="397566" y="421816"/>
            <a:ext cx="3844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workflow </a:t>
            </a:r>
            <a:r>
              <a:rPr lang="ko-KR" altLang="en-US" dirty="0"/>
              <a:t>주기 설정 </a:t>
            </a:r>
            <a:r>
              <a:rPr lang="en-US" altLang="ko-KR" dirty="0"/>
              <a:t>(AS-IS)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753CD-0C33-450D-8836-DED80258C37C}"/>
              </a:ext>
            </a:extLst>
          </p:cNvPr>
          <p:cNvSpPr txBox="1"/>
          <p:nvPr/>
        </p:nvSpPr>
        <p:spPr>
          <a:xfrm>
            <a:off x="6491636" y="421816"/>
            <a:ext cx="5508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workflow </a:t>
            </a:r>
            <a:r>
              <a:rPr lang="ko-KR" altLang="en-US" dirty="0"/>
              <a:t>주기 설정 </a:t>
            </a:r>
            <a:r>
              <a:rPr lang="en-US" altLang="ko-KR" dirty="0"/>
              <a:t>(TO-BE)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2E6B6C-4008-4C1B-98C7-3DBE4A94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68" r="11545"/>
          <a:stretch/>
        </p:blipFill>
        <p:spPr>
          <a:xfrm>
            <a:off x="998033" y="4397755"/>
            <a:ext cx="10195933" cy="19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4A71C8-9402-4D4F-B801-B22CEDA3D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34" y="732453"/>
            <a:ext cx="10590784" cy="539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C4A7BB-CD82-4BF0-8A23-54BAB44C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141"/>
            <a:ext cx="12192000" cy="607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4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079C4B-401D-4342-AE7B-3B9BD811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470"/>
            <a:ext cx="12192000" cy="61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0018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2F3F0"/>
      </a:lt2>
      <a:accent1>
        <a:srgbClr val="5F30E8"/>
      </a:accent1>
      <a:accent2>
        <a:srgbClr val="1A38D5"/>
      </a:accent2>
      <a:accent3>
        <a:srgbClr val="2996E7"/>
      </a:accent3>
      <a:accent4>
        <a:srgbClr val="15BFC0"/>
      </a:accent4>
      <a:accent5>
        <a:srgbClr val="23C582"/>
      </a:accent5>
      <a:accent6>
        <a:srgbClr val="16C634"/>
      </a:accent6>
      <a:hlink>
        <a:srgbClr val="349C83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1104</Words>
  <Application>Microsoft Office PowerPoint</Application>
  <PresentationFormat>와이드스크린</PresentationFormat>
  <Paragraphs>622</Paragraphs>
  <Slides>32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Microsoft GothicNeo</vt:lpstr>
      <vt:lpstr>맑은 고딕</vt:lpstr>
      <vt:lpstr>Aharoni</vt:lpstr>
      <vt:lpstr>Arial</vt:lpstr>
      <vt:lpstr>Arial Black</vt:lpstr>
      <vt:lpstr>BrushVTI</vt:lpstr>
      <vt:lpstr>Office 테마</vt:lpstr>
      <vt:lpstr>디자인 구성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혜정 유</dc:creator>
  <cp:lastModifiedBy>혜정 유</cp:lastModifiedBy>
  <cp:revision>178</cp:revision>
  <dcterms:created xsi:type="dcterms:W3CDTF">2021-05-17T00:03:40Z</dcterms:created>
  <dcterms:modified xsi:type="dcterms:W3CDTF">2021-06-15T07:19:43Z</dcterms:modified>
</cp:coreProperties>
</file>