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849" r:id="rId2"/>
  </p:sldMasterIdLst>
  <p:notesMasterIdLst>
    <p:notesMasterId r:id="rId21"/>
  </p:notesMasterIdLst>
  <p:sldIdLst>
    <p:sldId id="261" r:id="rId3"/>
    <p:sldId id="342" r:id="rId4"/>
    <p:sldId id="343" r:id="rId5"/>
    <p:sldId id="344" r:id="rId6"/>
    <p:sldId id="345" r:id="rId7"/>
    <p:sldId id="346" r:id="rId8"/>
    <p:sldId id="347" r:id="rId9"/>
    <p:sldId id="324" r:id="rId10"/>
    <p:sldId id="332" r:id="rId11"/>
    <p:sldId id="262" r:id="rId12"/>
    <p:sldId id="300" r:id="rId13"/>
    <p:sldId id="301" r:id="rId14"/>
    <p:sldId id="293" r:id="rId15"/>
    <p:sldId id="258" r:id="rId16"/>
    <p:sldId id="282" r:id="rId17"/>
    <p:sldId id="328" r:id="rId18"/>
    <p:sldId id="329" r:id="rId19"/>
    <p:sldId id="32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4E6"/>
    <a:srgbClr val="F2F2F2"/>
    <a:srgbClr val="F24472"/>
    <a:srgbClr val="EDEDED"/>
    <a:srgbClr val="4472C4"/>
    <a:srgbClr val="045391"/>
    <a:srgbClr val="FDA30F"/>
    <a:srgbClr val="262626"/>
    <a:srgbClr val="FFFFFF"/>
    <a:srgbClr val="FA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436" autoAdjust="0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F198-51D7-486A-832F-DE45239E089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91F9F-C3C7-47D8-9E12-B121C1914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9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5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4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1F9F-C3C7-47D8-9E12-B121C19142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E6D5-B977-429E-B67B-B56CE534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A998E-7A9A-46A3-A8EB-A6734EAD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3B7CD-15CD-4B35-AC99-494C87EE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FAE1D-F11D-4A0C-9EA5-7F363325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5D884-7994-4389-B97B-DD693BD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9E528-2739-4F20-9046-02451B39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D9653-627C-4DE9-A9A5-C57877FA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AD71A-5518-4BD5-AAF8-E3EEE3F0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528B1-C8CF-4473-9CC1-2AF6B079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3282-AD05-48A1-A8AC-BE6302F5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AEFF-5671-4732-B308-12AB841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960FC-40BA-493B-B8EC-334C7AE75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1673-4FA4-47DB-8ADA-A3AE179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9C22A-E230-4D9F-82A9-4D4E9F48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DC571-5BCC-42B2-9353-1BD11BDF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4DC1-409F-408A-AE21-DBA50E66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5043A-FD68-43A3-8859-56F5B230E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87912-B17E-48ED-A207-3983014B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29562-2AB6-4FF1-B328-B16786D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5ABAA-31E1-48EE-9ABC-76C41745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4B737-1730-400A-A849-B7C2EA4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CBC9A-9974-4E4E-9AC5-EA0B60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CEBE8-A1E3-439A-8FA0-B267E52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685CE-C446-470E-AFEB-53939795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2C07F-31A4-4EB2-A045-D3E793E06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9BAFB-F2EB-4FAC-9F42-CCB09539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ECAB52-6524-4764-88CE-27FADC17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8D108-40EA-4273-81D8-D7873D02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3CF922-0AA9-43BA-8B29-4EF386D4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3559-51CC-4362-AE29-4FA0C5F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F0DA7-099F-475B-9DA8-B1C269A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072BB-0855-4831-A80B-F32F49E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21010-10DB-4833-BB88-F3E62C6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9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A777B-0B4C-4BAB-BFCA-66E904F1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1BAB9-AB3F-4B25-80A9-1735AF08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ABA63-E2B0-446D-879B-F89F8F2B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7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5DE3-34EB-4800-8284-7968A458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C6607-AB6B-4A26-A856-7C3F8A83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660CD-542E-4479-B74F-BB279C91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A3EE6-02C7-46F7-A18C-650FED31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10412-6AC6-4BDC-BFF5-D8C62C85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17199-85B0-43A7-8E3E-73689999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1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7315F-A5FC-46FC-B12E-A9B3962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C6D60-CA93-4337-9E20-2DD99E569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CDAC6-48A8-43D1-9E61-03E063A2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50C31-0AA0-46AA-8F40-2624646C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C0536-3DFF-469A-878A-D32C309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D7ABA-9D21-454E-92D6-2FD60831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9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B3B7-092D-4892-91A8-75CF0E09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3425EB-8B0A-4B5D-B3B8-FD8DA77A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1B1B8-869F-4ABF-BA97-DF9EBADB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9D978-B22D-4066-8150-B0136CFA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CF7C8-EA62-4C0C-B41C-6146D659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7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4B8F2-9DA5-4788-A665-2EF66E99B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C7AC7-3F5A-44BA-A4C1-05100B26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5BAC7-E534-4971-8DA5-7A9F36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0B76C-036C-4C60-A842-1658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2BCDF-FCC8-44DB-A12D-A2704AF6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  <p:sldLayoutId id="2147483735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90B13-7EEE-4D69-B7F0-DB9E7E66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6B434-3DF6-4577-97B3-D8156653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0E9B6-A5F5-405C-8573-A13F6C09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8368A-CF47-4663-9C62-FB79B8A61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2F697-71BD-4366-97B9-2EF6D78D7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65998-80C9-48D6-9759-D18874B6A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구성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392062-62C7-43B9-90CE-D9D0724D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유혜정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95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A25679-6433-43F0-A095-514865D1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44" b="3966"/>
          <a:stretch/>
        </p:blipFill>
        <p:spPr>
          <a:xfrm>
            <a:off x="420029" y="869773"/>
            <a:ext cx="5355184" cy="3551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1AEE7-6190-4548-B998-1614A62E26C4}"/>
              </a:ext>
            </a:extLst>
          </p:cNvPr>
          <p:cNvSpPr txBox="1"/>
          <p:nvPr/>
        </p:nvSpPr>
        <p:spPr>
          <a:xfrm>
            <a:off x="595709" y="339356"/>
            <a:ext cx="259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모니터링 부분</a:t>
            </a:r>
            <a:r>
              <a:rPr lang="en-US" altLang="ko-KR" dirty="0"/>
              <a:t>(AS-IS)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1AEE7-6190-4548-B998-1614A62E26C4}"/>
              </a:ext>
            </a:extLst>
          </p:cNvPr>
          <p:cNvSpPr txBox="1"/>
          <p:nvPr/>
        </p:nvSpPr>
        <p:spPr>
          <a:xfrm>
            <a:off x="6817399" y="339356"/>
            <a:ext cx="259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모니터링 부분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488047" y="869773"/>
            <a:ext cx="5521701" cy="3815965"/>
            <a:chOff x="1020501" y="991705"/>
            <a:chExt cx="11171499" cy="533593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EB62AB9-8A11-497B-A9C3-29F511981208}"/>
                </a:ext>
              </a:extLst>
            </p:cNvPr>
            <p:cNvCxnSpPr>
              <a:cxnSpLocks/>
              <a:stCxn id="23" idx="1"/>
              <a:endCxn id="14" idx="6"/>
            </p:cNvCxnSpPr>
            <p:nvPr/>
          </p:nvCxnSpPr>
          <p:spPr>
            <a:xfrm flipH="1">
              <a:off x="7605200" y="1708968"/>
              <a:ext cx="1316957" cy="1822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9C5BCE-747C-4CD9-A7E1-F068313ED835}"/>
                </a:ext>
              </a:extLst>
            </p:cNvPr>
            <p:cNvCxnSpPr>
              <a:cxnSpLocks/>
              <a:stCxn id="14" idx="1"/>
              <a:endCxn id="29" idx="5"/>
            </p:cNvCxnSpPr>
            <p:nvPr/>
          </p:nvCxnSpPr>
          <p:spPr>
            <a:xfrm flipH="1">
              <a:off x="6121456" y="3557191"/>
              <a:ext cx="1422288" cy="2057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458914E-530B-4A6F-BD2D-10C8F16B2600}"/>
                </a:ext>
              </a:extLst>
            </p:cNvPr>
            <p:cNvCxnSpPr>
              <a:cxnSpLocks/>
              <a:stCxn id="14" idx="0"/>
              <a:endCxn id="20" idx="3"/>
            </p:cNvCxnSpPr>
            <p:nvPr/>
          </p:nvCxnSpPr>
          <p:spPr>
            <a:xfrm>
              <a:off x="7569200" y="3567735"/>
              <a:ext cx="1832502" cy="1811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B0A71D8-E029-44C0-8DC2-5CFBFCE0C83D}"/>
                </a:ext>
              </a:extLst>
            </p:cNvPr>
            <p:cNvCxnSpPr>
              <a:cxnSpLocks/>
              <a:stCxn id="35" idx="6"/>
              <a:endCxn id="14" idx="3"/>
            </p:cNvCxnSpPr>
            <p:nvPr/>
          </p:nvCxnSpPr>
          <p:spPr>
            <a:xfrm>
              <a:off x="4583042" y="2819604"/>
              <a:ext cx="2960702" cy="686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A821EE3-2DD7-4D5D-B7A3-50CDB841F827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 flipH="1" flipV="1">
              <a:off x="5425856" y="1724891"/>
              <a:ext cx="2143344" cy="1770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F8E8CF-64E9-4054-9413-142ABA6F33AA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7605200" y="3531735"/>
              <a:ext cx="4022023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E8F3017-FA24-4BB9-9C9F-712B76059E84}"/>
                </a:ext>
              </a:extLst>
            </p:cNvPr>
            <p:cNvCxnSpPr>
              <a:stCxn id="32" idx="6"/>
              <a:endCxn id="14" idx="2"/>
            </p:cNvCxnSpPr>
            <p:nvPr/>
          </p:nvCxnSpPr>
          <p:spPr>
            <a:xfrm flipV="1">
              <a:off x="4330944" y="3531735"/>
              <a:ext cx="3202256" cy="9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31F34E-FA1A-4587-99D6-716E56DAE3B7}"/>
                </a:ext>
              </a:extLst>
            </p:cNvPr>
            <p:cNvGrpSpPr/>
            <p:nvPr/>
          </p:nvGrpSpPr>
          <p:grpSpPr>
            <a:xfrm>
              <a:off x="7004423" y="2966958"/>
              <a:ext cx="1129554" cy="1129554"/>
              <a:chOff x="5531223" y="2665984"/>
              <a:chExt cx="1129554" cy="112955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68D31BD-F4A9-40E0-B5EF-626E7122B6E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6060000" y="3194761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286F110-068F-4297-9D0A-7FCC3C787181}"/>
                  </a:ext>
                </a:extLst>
              </p:cNvPr>
              <p:cNvSpPr/>
              <p:nvPr/>
            </p:nvSpPr>
            <p:spPr>
              <a:xfrm>
                <a:off x="5531223" y="2665984"/>
                <a:ext cx="1129554" cy="11295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Center Node</a:t>
                </a:r>
                <a:endParaRPr lang="ko-KR" altLang="en-US" sz="10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357F03A-63CC-4F66-9CB8-C77F701A7712}"/>
                </a:ext>
              </a:extLst>
            </p:cNvPr>
            <p:cNvGrpSpPr/>
            <p:nvPr/>
          </p:nvGrpSpPr>
          <p:grpSpPr>
            <a:xfrm>
              <a:off x="11062446" y="3835400"/>
              <a:ext cx="1129554" cy="522224"/>
              <a:chOff x="9734116" y="3574288"/>
              <a:chExt cx="1129554" cy="522224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BAA8F22-BE7A-4E4B-BD22-D2DDBFCBE4D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0298893" y="379940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69EBFA-B0A2-4E82-B977-06EE0D5ABAC7}"/>
                  </a:ext>
                </a:extLst>
              </p:cNvPr>
              <p:cNvSpPr/>
              <p:nvPr/>
            </p:nvSpPr>
            <p:spPr>
              <a:xfrm>
                <a:off x="9734116" y="3574288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tmpAgent1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2CDB236-5668-4B75-9F82-0A9DCAC731F1}"/>
                </a:ext>
              </a:extLst>
            </p:cNvPr>
            <p:cNvGrpSpPr/>
            <p:nvPr/>
          </p:nvGrpSpPr>
          <p:grpSpPr>
            <a:xfrm>
              <a:off x="8797890" y="5118846"/>
              <a:ext cx="1129554" cy="522224"/>
              <a:chOff x="7671216" y="5135581"/>
              <a:chExt cx="1129554" cy="522224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1AB1104-AB7E-4159-931E-4F0188D54C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8264484" y="5385437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44A45C-9C1B-4299-B724-5CF019CEBC32}"/>
                  </a:ext>
                </a:extLst>
              </p:cNvPr>
              <p:cNvSpPr/>
              <p:nvPr/>
            </p:nvSpPr>
            <p:spPr>
              <a:xfrm>
                <a:off x="7671216" y="5135581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tmpAgent5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B47570-E9A3-4125-B842-07961B3FF39D}"/>
                </a:ext>
              </a:extLst>
            </p:cNvPr>
            <p:cNvGrpSpPr/>
            <p:nvPr/>
          </p:nvGrpSpPr>
          <p:grpSpPr>
            <a:xfrm>
              <a:off x="8382836" y="1422400"/>
              <a:ext cx="1129554" cy="522224"/>
              <a:chOff x="8210116" y="1016000"/>
              <a:chExt cx="1129554" cy="52222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C47BFD5-2F9D-427A-B45A-A686A84D922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8738893" y="1241112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3904DAA-A349-4879-AAF1-247ADBC4F34B}"/>
                  </a:ext>
                </a:extLst>
              </p:cNvPr>
              <p:cNvSpPr/>
              <p:nvPr/>
            </p:nvSpPr>
            <p:spPr>
              <a:xfrm>
                <a:off x="8210116" y="1016000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tmpAgent0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5B2DD3D-765E-4CE3-B899-A897C7C4BEE9}"/>
                </a:ext>
              </a:extLst>
            </p:cNvPr>
            <p:cNvGrpSpPr/>
            <p:nvPr/>
          </p:nvGrpSpPr>
          <p:grpSpPr>
            <a:xfrm>
              <a:off x="4861079" y="1427779"/>
              <a:ext cx="1129554" cy="522224"/>
              <a:chOff x="4688359" y="1021379"/>
              <a:chExt cx="1129554" cy="52222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C538791-E788-49E2-B5FA-0331B47E7C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217136" y="1246491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96D7077-2C87-41D5-ACB3-900B6BC2F541}"/>
                  </a:ext>
                </a:extLst>
              </p:cNvPr>
              <p:cNvSpPr/>
              <p:nvPr/>
            </p:nvSpPr>
            <p:spPr>
              <a:xfrm>
                <a:off x="4688359" y="1021379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tmpAgent3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0B9080-D8F3-489D-8996-F062E6337415}"/>
                </a:ext>
              </a:extLst>
            </p:cNvPr>
            <p:cNvGrpSpPr/>
            <p:nvPr/>
          </p:nvGrpSpPr>
          <p:grpSpPr>
            <a:xfrm>
              <a:off x="5531223" y="5379958"/>
              <a:ext cx="1129554" cy="522224"/>
              <a:chOff x="4643536" y="4729181"/>
              <a:chExt cx="1129554" cy="52222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C4D9F07-ACE2-4716-A250-2031C269017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5172313" y="4953834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173464-74E9-422B-91A4-E80322768936}"/>
                  </a:ext>
                </a:extLst>
              </p:cNvPr>
              <p:cNvSpPr/>
              <p:nvPr/>
            </p:nvSpPr>
            <p:spPr>
              <a:xfrm>
                <a:off x="4643536" y="4729181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tmpAgent6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B0B54BC-04AA-4EDB-8F69-0479712A8A30}"/>
                </a:ext>
              </a:extLst>
            </p:cNvPr>
            <p:cNvGrpSpPr/>
            <p:nvPr/>
          </p:nvGrpSpPr>
          <p:grpSpPr>
            <a:xfrm>
              <a:off x="3730167" y="4220746"/>
              <a:ext cx="1129554" cy="522224"/>
              <a:chOff x="2327476" y="4206957"/>
              <a:chExt cx="1129554" cy="522224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E60DE9F-4B70-404A-B648-748DAEF5E35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6253" y="4432069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905763-B9CA-46DA-A7FD-A6EEC7330642}"/>
                  </a:ext>
                </a:extLst>
              </p:cNvPr>
              <p:cNvSpPr/>
              <p:nvPr/>
            </p:nvSpPr>
            <p:spPr>
              <a:xfrm>
                <a:off x="2327476" y="4206957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tmpAgent4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10BF5F-31B5-4CBC-9D22-BED29A114D2C}"/>
                </a:ext>
              </a:extLst>
            </p:cNvPr>
            <p:cNvGrpSpPr/>
            <p:nvPr/>
          </p:nvGrpSpPr>
          <p:grpSpPr>
            <a:xfrm>
              <a:off x="3982265" y="2558492"/>
              <a:ext cx="1129554" cy="522224"/>
              <a:chOff x="2327476" y="2058894"/>
              <a:chExt cx="1129554" cy="522224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3621B5-BA35-480A-8EA1-2B263BA4F51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6253" y="2284006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0113FB4-1843-4DBF-94AC-EAA6F329302D}"/>
                  </a:ext>
                </a:extLst>
              </p:cNvPr>
              <p:cNvSpPr/>
              <p:nvPr/>
            </p:nvSpPr>
            <p:spPr>
              <a:xfrm>
                <a:off x="2327476" y="2058894"/>
                <a:ext cx="1129554" cy="5222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tmpAgent2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EE2C493-8A0B-4110-9F67-454DC4DAEB14}"/>
                </a:ext>
              </a:extLst>
            </p:cNvPr>
            <p:cNvGrpSpPr/>
            <p:nvPr/>
          </p:nvGrpSpPr>
          <p:grpSpPr>
            <a:xfrm>
              <a:off x="9554359" y="4742970"/>
              <a:ext cx="1440000" cy="1440000"/>
              <a:chOff x="9716134" y="4659246"/>
              <a:chExt cx="1440000" cy="144000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0F38D58-A690-4C97-9836-CE5D3AC03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134" y="4659246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BF0A663-6119-42FB-B475-30F26382B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5095" y="5029200"/>
                <a:ext cx="1322080" cy="700092"/>
              </a:xfrm>
              <a:prstGeom prst="rect">
                <a:avLst/>
              </a:prstGeom>
            </p:spPr>
          </p:pic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12C2F3-AF0F-414D-B018-13B8C18A6C70}"/>
                </a:ext>
              </a:extLst>
            </p:cNvPr>
            <p:cNvSpPr/>
            <p:nvPr/>
          </p:nvSpPr>
          <p:spPr>
            <a:xfrm>
              <a:off x="11168856" y="3429000"/>
              <a:ext cx="1005287" cy="201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217173F-95BC-42D3-9A81-E9753B7081EE}"/>
                </a:ext>
              </a:extLst>
            </p:cNvPr>
            <p:cNvGrpSpPr/>
            <p:nvPr/>
          </p:nvGrpSpPr>
          <p:grpSpPr>
            <a:xfrm>
              <a:off x="1020501" y="991705"/>
              <a:ext cx="10150998" cy="5335930"/>
              <a:chOff x="91122" y="548377"/>
              <a:chExt cx="10150998" cy="533593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690EFB2-85E6-4607-A73D-2578E71F226C}"/>
                  </a:ext>
                </a:extLst>
              </p:cNvPr>
              <p:cNvSpPr/>
              <p:nvPr/>
            </p:nvSpPr>
            <p:spPr>
              <a:xfrm>
                <a:off x="91122" y="548377"/>
                <a:ext cx="2224723" cy="53359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AB60335-8E2F-4293-B3BB-E1219D723998}"/>
                  </a:ext>
                </a:extLst>
              </p:cNvPr>
              <p:cNvSpPr/>
              <p:nvPr/>
            </p:nvSpPr>
            <p:spPr>
              <a:xfrm>
                <a:off x="91122" y="548378"/>
                <a:ext cx="10150998" cy="533592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24541D5-B67D-40D3-B333-47C8D739AEC3}"/>
                </a:ext>
              </a:extLst>
            </p:cNvPr>
            <p:cNvGrpSpPr/>
            <p:nvPr/>
          </p:nvGrpSpPr>
          <p:grpSpPr>
            <a:xfrm>
              <a:off x="1087108" y="3704627"/>
              <a:ext cx="2279340" cy="349648"/>
              <a:chOff x="1225697" y="3429000"/>
              <a:chExt cx="2279340" cy="34964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790E09-6BAA-4294-B8A0-060A76E38694}"/>
                  </a:ext>
                </a:extLst>
              </p:cNvPr>
              <p:cNvSpPr txBox="1"/>
              <p:nvPr/>
            </p:nvSpPr>
            <p:spPr>
              <a:xfrm>
                <a:off x="2612511" y="3429000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수동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EEE774A-3066-4539-B441-92A5151BF7A5}"/>
                  </a:ext>
                </a:extLst>
              </p:cNvPr>
              <p:cNvGrpSpPr/>
              <p:nvPr/>
            </p:nvGrpSpPr>
            <p:grpSpPr>
              <a:xfrm>
                <a:off x="1860640" y="3448684"/>
                <a:ext cx="763260" cy="329964"/>
                <a:chOff x="1676438" y="3366753"/>
                <a:chExt cx="763260" cy="329964"/>
              </a:xfrm>
            </p:grpSpPr>
            <p:sp>
              <p:nvSpPr>
                <p:cNvPr id="48" name="사각형: 둥근 모서리 41">
                  <a:extLst>
                    <a:ext uri="{FF2B5EF4-FFF2-40B4-BE49-F238E27FC236}">
                      <a16:creationId xmlns:a16="http://schemas.microsoft.com/office/drawing/2014/main" id="{D2362251-2B0A-4DA1-9A65-7C3E3A60E013}"/>
                    </a:ext>
                  </a:extLst>
                </p:cNvPr>
                <p:cNvSpPr/>
                <p:nvPr/>
              </p:nvSpPr>
              <p:spPr>
                <a:xfrm>
                  <a:off x="1676438" y="3366753"/>
                  <a:ext cx="763260" cy="3299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49709371-81EE-4BFD-8D63-CB071C283911}"/>
                    </a:ext>
                  </a:extLst>
                </p:cNvPr>
                <p:cNvSpPr/>
                <p:nvPr/>
              </p:nvSpPr>
              <p:spPr>
                <a:xfrm>
                  <a:off x="1724619" y="3403544"/>
                  <a:ext cx="225792" cy="2563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7BABF83-9B42-49AE-90E2-EB9C2454EB99}"/>
                  </a:ext>
                </a:extLst>
              </p:cNvPr>
              <p:cNvSpPr txBox="1"/>
              <p:nvPr/>
            </p:nvSpPr>
            <p:spPr>
              <a:xfrm>
                <a:off x="1225697" y="3429000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자동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83753C-E583-4B6B-B21A-108B744D1F91}"/>
                </a:ext>
              </a:extLst>
            </p:cNvPr>
            <p:cNvGrpSpPr/>
            <p:nvPr/>
          </p:nvGrpSpPr>
          <p:grpSpPr>
            <a:xfrm>
              <a:off x="1083861" y="3162941"/>
              <a:ext cx="1908066" cy="350266"/>
              <a:chOff x="1083861" y="3294532"/>
              <a:chExt cx="1908066" cy="3502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6181E7-83A3-47C6-9003-63D2D0CF6108}"/>
                  </a:ext>
                </a:extLst>
              </p:cNvPr>
              <p:cNvSpPr txBox="1"/>
              <p:nvPr/>
            </p:nvSpPr>
            <p:spPr>
              <a:xfrm>
                <a:off x="1083861" y="3294532"/>
                <a:ext cx="892526" cy="34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색상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0D932ED-3698-4292-A1C1-A268A7938F5E}"/>
                  </a:ext>
                </a:extLst>
              </p:cNvPr>
              <p:cNvSpPr/>
              <p:nvPr/>
            </p:nvSpPr>
            <p:spPr>
              <a:xfrm>
                <a:off x="1722052" y="3313598"/>
                <a:ext cx="1269875" cy="33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자동  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V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45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204A8AA0-B127-4735-B790-F5768AED6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24"/>
            <a:ext cx="12192000" cy="63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4D2E60-CC6F-4390-88AE-A54F68FE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5" y="276225"/>
            <a:ext cx="5572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DC9BDB-5D66-48EF-A366-A68CF500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01" y="626053"/>
            <a:ext cx="55721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00A9CDE-A59D-4109-9468-9F05DD8D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7" y="3733800"/>
            <a:ext cx="5572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1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6BEEB5-D50D-40AA-9C0E-B5F03CC2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29571"/>
            <a:ext cx="8992120" cy="41618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DF3066-9DA3-45DD-9277-5868F03F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25" y="4372456"/>
            <a:ext cx="8992120" cy="23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927817-6535-4F2A-8A32-A5129EAB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299393"/>
            <a:ext cx="9157855" cy="3717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8E1200-6F2F-4349-93A8-DECF99E2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66" y="3231977"/>
            <a:ext cx="7421544" cy="33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027F18-B69C-4227-8596-D3E4C525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9" y="1018077"/>
            <a:ext cx="7763451" cy="55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7784A-5071-4296-A285-31845A3D9CB6}"/>
              </a:ext>
            </a:extLst>
          </p:cNvPr>
          <p:cNvSpPr txBox="1"/>
          <p:nvPr/>
        </p:nvSpPr>
        <p:spPr>
          <a:xfrm>
            <a:off x="406459" y="35329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</a:t>
            </a:r>
            <a:r>
              <a:rPr lang="en-US" altLang="ko-KR" dirty="0" err="1"/>
              <a:t>ishark</a:t>
            </a:r>
            <a:r>
              <a:rPr lang="ko-KR" altLang="en-US" dirty="0"/>
              <a:t>에 없는 기능</a:t>
            </a:r>
          </a:p>
        </p:txBody>
      </p:sp>
    </p:spTree>
    <p:extLst>
      <p:ext uri="{BB962C8B-B14F-4D97-AF65-F5344CB8AC3E}">
        <p14:creationId xmlns:p14="http://schemas.microsoft.com/office/powerpoint/2010/main" val="21367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038E-7AC2-48FB-B77A-0EBF4064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22"/>
            <a:ext cx="12192000" cy="66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B9310C-CE0F-458D-B503-A1E5FBB67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0"/>
          <a:stretch/>
        </p:blipFill>
        <p:spPr>
          <a:xfrm>
            <a:off x="0" y="118640"/>
            <a:ext cx="12192000" cy="6620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E441C9-EC9A-4025-8096-93C5CCC1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16681" r="82358" b="50746"/>
          <a:stretch/>
        </p:blipFill>
        <p:spPr>
          <a:xfrm>
            <a:off x="3692324" y="687378"/>
            <a:ext cx="5000264" cy="54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AD445-605E-4146-B9D8-D29ADA3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2453102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2871961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3290820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388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2453102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2871961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3290820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2973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5021828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5440687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5859546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80250B-A33D-4BAA-A3EB-B6919B65018E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EBD898A-4A5F-4B5C-B9C9-C15098EFC1A1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3819A2-2A12-459F-8083-9F31FC27D809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150C38-1AAC-4113-AE7F-EC4CD9CDBE9F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61FB0C-3283-46F5-A428-9A598A4A3285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F5A87B-E2BE-4BB7-8D26-F83B556AFA5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3D95CEB-1A04-4389-BC43-DF215C79C675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D623BFC-9C81-4AF9-858B-0AEAD145F866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9A0B107-A676-4DB3-BC49-10DDC26E5831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E6356739-52CE-4A6C-A639-7319C29679C4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052E56DA-B512-4F96-B941-33A8497A69A5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1202075-7601-4198-A1DB-8584467C5BA1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988FAC-7251-4137-AD4F-A2AFB681A004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81BB9B-AE68-4F33-8F52-329B91D56B38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C18403B-7A15-4627-BF5C-F5973EC96002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E5161F49-FC9A-4B53-9BD9-C36156764207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4345343" cy="1077218"/>
                <a:chOff x="5634664" y="3229646"/>
                <a:chExt cx="4345343" cy="1077218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D11D42C-45A6-4683-903D-524F547FA743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5DA868F6-59CF-4ADE-A407-E8E4ED74A5E9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CF5F10D5-63F7-4036-892A-9511646768EB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C72A24DC-331E-4641-83B5-0C73B40CA31A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D69A4EA-6DA1-4310-AA72-164AAB39E855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4192943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Per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From (   ) Minute Start Per (   ) Minute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Minute To (   ) Per Minute</a:t>
                  </a:r>
                </a:p>
                <a:p>
                  <a:r>
                    <a:rPr lang="en-US" altLang="ko-KR" sz="1600" dirty="0"/>
                    <a:t>Specified ( 0 ) Minute</a:t>
                  </a:r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9A7AB66-5E34-492C-BFBD-780F9799E381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2EFBC4-33EF-46C5-8328-C3226157C2FA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3BDA0C-99C3-428D-A9DE-F595738CBDCB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0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04FCAC4-D965-4824-8CD0-DB997FC45060}"/>
                </a:ext>
              </a:extLst>
            </p:cNvPr>
            <p:cNvSpPr/>
            <p:nvPr/>
          </p:nvSpPr>
          <p:spPr>
            <a:xfrm>
              <a:off x="88910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2B4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42B4E6"/>
                  </a:solidFill>
                </a:rPr>
                <a:t>5</a:t>
              </a:r>
              <a:endParaRPr lang="ko-KR" altLang="en-US" sz="1600" dirty="0">
                <a:solidFill>
                  <a:srgbClr val="42B4E6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64FCA-B76D-4FAD-8B6C-1788C77B2B58}"/>
                </a:ext>
              </a:extLst>
            </p:cNvPr>
            <p:cNvSpPr/>
            <p:nvPr/>
          </p:nvSpPr>
          <p:spPr>
            <a:xfrm>
              <a:off x="7775219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3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2973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5021828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5440687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5859546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80250B-A33D-4BAA-A3EB-B6919B65018E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EBD898A-4A5F-4B5C-B9C9-C15098EFC1A1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3819A2-2A12-459F-8083-9F31FC27D809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150C38-1AAC-4113-AE7F-EC4CD9CDBE9F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B70EFD-3CCE-43FB-8773-8582CC5D7CAA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F1C5225-7D7F-4355-A680-F3F9A1B56523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60BF729-CCBA-4281-AA45-62A394EFBC9F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6657C95B-CCD6-45E1-9B2D-B3C2B85DC436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F79AD63-2A30-4EDD-AE3A-E1E233364DCD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4F9BD759-B76F-40DF-825A-9FD86D1CA120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B80DA21F-35A6-4D6B-93DE-103DB21BF696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A6568-7928-4870-ACDD-EF0D47FFA99D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693A4EA-3D75-42E5-AA8F-F7838610B40E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B8CAB-5144-4C05-9277-78CD88BEF4DD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62DEF34-1B5D-4148-8AA3-D1FB42EFC91D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9778B25-E28B-4E2A-8F8D-9395B7071500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3746076" cy="1077218"/>
                <a:chOff x="5634664" y="3229646"/>
                <a:chExt cx="3746076" cy="1077218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F5E197F-C5B3-42B5-8D17-A18045A561BD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31593F0-1C9C-48B1-BD62-04BC78FBE587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EE0F706-94FD-4B55-8BD5-466AA1C7D4EE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03BAB915-A4BC-4DBD-A598-6BB69B500397}"/>
                    </a:ext>
                  </a:extLst>
                </p:cNvPr>
                <p:cNvSpPr/>
                <p:nvPr/>
              </p:nvSpPr>
              <p:spPr>
                <a:xfrm>
                  <a:off x="5634664" y="4059956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006D8C1-F5A0-4011-B282-C1D7C32AC34C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3593676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Per Day                   </a:t>
                  </a:r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0/1</a:t>
                  </a:r>
                  <a:r>
                    <a:rPr lang="en-US" altLang="ko-KR" sz="1600" dirty="0"/>
                    <a:t> From (   ) Day Start Per (   )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0-1</a:t>
                  </a:r>
                  <a:r>
                    <a:rPr lang="en-US" altLang="ko-KR" sz="1600" dirty="0"/>
                    <a:t> (   ) Day To (   ) Per Day</a:t>
                  </a:r>
                </a:p>
                <a:p>
                  <a:r>
                    <a:rPr lang="en-US" altLang="ko-KR" sz="1600" dirty="0"/>
                    <a:t>Specified</a:t>
                  </a:r>
                  <a:r>
                    <a:rPr lang="en-US" altLang="ko-KR" sz="1600" dirty="0">
                      <a:solidFill>
                        <a:srgbClr val="42B4E6"/>
                      </a:solidFill>
                    </a:rPr>
                    <a:t> ( 0 ) </a:t>
                  </a:r>
                  <a:r>
                    <a:rPr lang="en-US" altLang="ko-KR" sz="1600" dirty="0"/>
                    <a:t>Day</a:t>
                  </a: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C32CF9DC-D96E-4C2C-A95F-6DCA9A58A51D}"/>
                    </a:ext>
                  </a:extLst>
                </p:cNvPr>
                <p:cNvSpPr/>
                <p:nvPr/>
              </p:nvSpPr>
              <p:spPr>
                <a:xfrm>
                  <a:off x="7872431" y="3313373"/>
                  <a:ext cx="152400" cy="152400"/>
                </a:xfrm>
                <a:prstGeom prst="ellipse">
                  <a:avLst/>
                </a:prstGeom>
                <a:solidFill>
                  <a:srgbClr val="F2F2F2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506713-B6A5-436D-BBD8-BF636C1C7792}"/>
                </a:ext>
              </a:extLst>
            </p:cNvPr>
            <p:cNvSpPr/>
            <p:nvPr/>
          </p:nvSpPr>
          <p:spPr>
            <a:xfrm>
              <a:off x="6900672" y="393088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52B57A-6630-4922-8F25-423B73638633}"/>
                </a:ext>
              </a:extLst>
            </p:cNvPr>
            <p:cNvSpPr/>
            <p:nvPr/>
          </p:nvSpPr>
          <p:spPr>
            <a:xfrm>
              <a:off x="6900672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2D1BF19-7972-42C1-B515-8950E610051E}"/>
                </a:ext>
              </a:extLst>
            </p:cNvPr>
            <p:cNvSpPr/>
            <p:nvPr/>
          </p:nvSpPr>
          <p:spPr>
            <a:xfrm>
              <a:off x="8594508" y="34391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B3DEA88-07D5-4399-AB19-306E995E0DAC}"/>
                </a:ext>
              </a:extLst>
            </p:cNvPr>
            <p:cNvSpPr/>
            <p:nvPr/>
          </p:nvSpPr>
          <p:spPr>
            <a:xfrm>
              <a:off x="6353313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7F2B4E8-4EB4-48DB-8525-CDE46FA79592}"/>
                </a:ext>
              </a:extLst>
            </p:cNvPr>
            <p:cNvSpPr/>
            <p:nvPr/>
          </p:nvSpPr>
          <p:spPr>
            <a:xfrm>
              <a:off x="7475180" y="3688915"/>
              <a:ext cx="358317" cy="18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96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B9A76D-287C-4CDF-92F6-DA536973BDB1}"/>
              </a:ext>
            </a:extLst>
          </p:cNvPr>
          <p:cNvSpPr/>
          <p:nvPr/>
        </p:nvSpPr>
        <p:spPr>
          <a:xfrm>
            <a:off x="1015449" y="1888366"/>
            <a:ext cx="9733831" cy="2973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 0/5 * * * 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490505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532374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5742429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5021828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5440687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5859546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80250B-A33D-4BAA-A3EB-B6919B65018E}"/>
              </a:ext>
            </a:extLst>
          </p:cNvPr>
          <p:cNvCxnSpPr/>
          <p:nvPr/>
        </p:nvCxnSpPr>
        <p:spPr>
          <a:xfrm>
            <a:off x="1015449" y="487135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EBD898A-4A5F-4B5C-B9C9-C15098EFC1A1}"/>
              </a:ext>
            </a:extLst>
          </p:cNvPr>
          <p:cNvCxnSpPr/>
          <p:nvPr/>
        </p:nvCxnSpPr>
        <p:spPr>
          <a:xfrm>
            <a:off x="1015449" y="52802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53819A2-2A12-459F-8083-9F31FC27D809}"/>
              </a:ext>
            </a:extLst>
          </p:cNvPr>
          <p:cNvCxnSpPr/>
          <p:nvPr/>
        </p:nvCxnSpPr>
        <p:spPr>
          <a:xfrm>
            <a:off x="1015449" y="572479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150C38-1AAC-4113-AE7F-EC4CD9CDBE9F}"/>
              </a:ext>
            </a:extLst>
          </p:cNvPr>
          <p:cNvCxnSpPr/>
          <p:nvPr/>
        </p:nvCxnSpPr>
        <p:spPr>
          <a:xfrm>
            <a:off x="1015449" y="6133734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C609CE-353C-4C46-BA2C-91D3BF934300}"/>
              </a:ext>
            </a:extLst>
          </p:cNvPr>
          <p:cNvGrpSpPr/>
          <p:nvPr/>
        </p:nvGrpSpPr>
        <p:grpSpPr>
          <a:xfrm>
            <a:off x="5665704" y="2285568"/>
            <a:ext cx="5017694" cy="2554396"/>
            <a:chOff x="5482824" y="2285568"/>
            <a:chExt cx="5017694" cy="25543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93C8CA1-6CA9-4E6F-9056-2B68973A3461}"/>
                </a:ext>
              </a:extLst>
            </p:cNvPr>
            <p:cNvGrpSpPr/>
            <p:nvPr/>
          </p:nvGrpSpPr>
          <p:grpSpPr>
            <a:xfrm>
              <a:off x="5482824" y="2285568"/>
              <a:ext cx="5017694" cy="2554396"/>
              <a:chOff x="5372102" y="2407748"/>
              <a:chExt cx="5017694" cy="255439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4BEF38A-CE43-49BA-BD43-FCC0B0EA602A}"/>
                  </a:ext>
                </a:extLst>
              </p:cNvPr>
              <p:cNvSpPr/>
              <p:nvPr/>
            </p:nvSpPr>
            <p:spPr>
              <a:xfrm>
                <a:off x="5372102" y="2407748"/>
                <a:ext cx="5017694" cy="2554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87DD6BFD-690E-429D-90EC-3FAF50FD1DEE}"/>
                  </a:ext>
                </a:extLst>
              </p:cNvPr>
              <p:cNvSpPr/>
              <p:nvPr/>
            </p:nvSpPr>
            <p:spPr>
              <a:xfrm>
                <a:off x="5497632" y="2709901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0/5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C57587F7-8DF2-41B3-9779-CF32334D2EB4}"/>
                  </a:ext>
                </a:extLst>
              </p:cNvPr>
              <p:cNvSpPr/>
              <p:nvPr/>
            </p:nvSpPr>
            <p:spPr>
              <a:xfrm>
                <a:off x="6476796" y="2711115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9AC820D-54FD-48C6-B382-178D8ED25AD6}"/>
                  </a:ext>
                </a:extLst>
              </p:cNvPr>
              <p:cNvSpPr/>
              <p:nvPr/>
            </p:nvSpPr>
            <p:spPr>
              <a:xfrm>
                <a:off x="7455960" y="2712329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6E229F5E-A872-4812-8949-B3AC195F5BFD}"/>
                  </a:ext>
                </a:extLst>
              </p:cNvPr>
              <p:cNvSpPr/>
              <p:nvPr/>
            </p:nvSpPr>
            <p:spPr>
              <a:xfrm>
                <a:off x="8435124" y="2713543"/>
                <a:ext cx="844523" cy="327939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*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6B72E705-327F-4A01-AFAB-438BBB4FE644}"/>
                  </a:ext>
                </a:extLst>
              </p:cNvPr>
              <p:cNvSpPr/>
              <p:nvPr/>
            </p:nvSpPr>
            <p:spPr>
              <a:xfrm>
                <a:off x="9414288" y="2714757"/>
                <a:ext cx="844523" cy="3279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42B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62626"/>
                    </a:solidFill>
                  </a:rPr>
                  <a:t>?</a:t>
                </a:r>
                <a:endParaRPr lang="ko-KR" altLang="en-US" sz="1600" b="1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E760C7-8B2E-4FA7-9050-A6C01CEAF71C}"/>
                  </a:ext>
                </a:extLst>
              </p:cNvPr>
              <p:cNvSpPr txBox="1"/>
              <p:nvPr/>
            </p:nvSpPr>
            <p:spPr>
              <a:xfrm>
                <a:off x="5560136" y="2438582"/>
                <a:ext cx="4749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Minute     Hour        Day       Month      Week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E988DA-37F1-4860-AA54-F8071C17496B}"/>
                  </a:ext>
                </a:extLst>
              </p:cNvPr>
              <p:cNvSpPr txBox="1"/>
              <p:nvPr/>
            </p:nvSpPr>
            <p:spPr>
              <a:xfrm>
                <a:off x="8435124" y="4503385"/>
                <a:ext cx="1848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600" dirty="0"/>
                  <a:t>삭제   취소   저장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E231F-F6AC-4763-87EF-C5973CC1203A}"/>
                  </a:ext>
                </a:extLst>
              </p:cNvPr>
              <p:cNvSpPr/>
              <p:nvPr/>
            </p:nvSpPr>
            <p:spPr>
              <a:xfrm>
                <a:off x="5497632" y="3140839"/>
                <a:ext cx="4749599" cy="12865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151863E5-6895-4EE8-96F7-1577E97673B0}"/>
                  </a:ext>
                </a:extLst>
              </p:cNvPr>
              <p:cNvGrpSpPr/>
              <p:nvPr/>
            </p:nvGrpSpPr>
            <p:grpSpPr>
              <a:xfrm>
                <a:off x="5634664" y="3229646"/>
                <a:ext cx="2855512" cy="830997"/>
                <a:chOff x="5634664" y="3229646"/>
                <a:chExt cx="2855512" cy="830997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5293F28-4832-460A-8C33-4F5E3FAB5CE3}"/>
                    </a:ext>
                  </a:extLst>
                </p:cNvPr>
                <p:cNvSpPr/>
                <p:nvPr/>
              </p:nvSpPr>
              <p:spPr>
                <a:xfrm>
                  <a:off x="5634664" y="3313373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922B764D-D638-479C-BFD5-2D3A707E3EA5}"/>
                    </a:ext>
                  </a:extLst>
                </p:cNvPr>
                <p:cNvSpPr/>
                <p:nvPr/>
              </p:nvSpPr>
              <p:spPr>
                <a:xfrm>
                  <a:off x="5634664" y="3562234"/>
                  <a:ext cx="152400" cy="152400"/>
                </a:xfrm>
                <a:prstGeom prst="ellipse">
                  <a:avLst/>
                </a:prstGeom>
                <a:solidFill>
                  <a:srgbClr val="42B4E6"/>
                </a:solidFill>
                <a:ln w="19050">
                  <a:solidFill>
                    <a:srgbClr val="42B4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75FCE89C-745A-4D2D-AF3A-318A26028E01}"/>
                    </a:ext>
                  </a:extLst>
                </p:cNvPr>
                <p:cNvSpPr/>
                <p:nvPr/>
              </p:nvSpPr>
              <p:spPr>
                <a:xfrm>
                  <a:off x="5634664" y="3811095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6A949AF-73B5-490C-B730-E8331175246C}"/>
                    </a:ext>
                  </a:extLst>
                </p:cNvPr>
                <p:cNvSpPr txBox="1"/>
                <p:nvPr/>
              </p:nvSpPr>
              <p:spPr>
                <a:xfrm>
                  <a:off x="5787064" y="3229646"/>
                  <a:ext cx="270311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*</a:t>
                  </a:r>
                  <a:r>
                    <a:rPr lang="en-US" altLang="ko-KR" sz="1600" dirty="0"/>
                    <a:t> Every Day</a:t>
                  </a:r>
                </a:p>
                <a:p>
                  <a:r>
                    <a:rPr lang="en-US" altLang="ko-KR" sz="1600" dirty="0">
                      <a:solidFill>
                        <a:srgbClr val="FDA30F"/>
                      </a:solidFill>
                    </a:rPr>
                    <a:t>?</a:t>
                  </a:r>
                  <a:r>
                    <a:rPr lang="en-US" altLang="ko-KR" sz="1600" dirty="0"/>
                    <a:t> Any Day</a:t>
                  </a:r>
                </a:p>
                <a:p>
                  <a:r>
                    <a:rPr lang="en-US" altLang="ko-KR" sz="1600" dirty="0"/>
                    <a:t>Selected Days of the Week</a:t>
                  </a:r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79997D2-E581-4C0B-9828-7CA1727F6039}"/>
                </a:ext>
              </a:extLst>
            </p:cNvPr>
            <p:cNvGrpSpPr/>
            <p:nvPr/>
          </p:nvGrpSpPr>
          <p:grpSpPr>
            <a:xfrm>
              <a:off x="5974863" y="3928145"/>
              <a:ext cx="2548958" cy="291484"/>
              <a:chOff x="1125783" y="1522455"/>
              <a:chExt cx="4730764" cy="540982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BBD589F-F431-4170-9435-0EC72EB885DE}"/>
                  </a:ext>
                </a:extLst>
              </p:cNvPr>
              <p:cNvSpPr/>
              <p:nvPr/>
            </p:nvSpPr>
            <p:spPr>
              <a:xfrm>
                <a:off x="1824080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월</a:t>
                </a: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73E3326-C1B9-4BEF-9034-A52CCD77DC42}"/>
                  </a:ext>
                </a:extLst>
              </p:cNvPr>
              <p:cNvSpPr/>
              <p:nvPr/>
            </p:nvSpPr>
            <p:spPr>
              <a:xfrm>
                <a:off x="2522377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화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F622852-1FFF-42F1-9515-B3CAAAD191B9}"/>
                  </a:ext>
                </a:extLst>
              </p:cNvPr>
              <p:cNvSpPr/>
              <p:nvPr/>
            </p:nvSpPr>
            <p:spPr>
              <a:xfrm>
                <a:off x="3220674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수</a:t>
                </a: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C3F930B-55EB-4CA1-9422-533F2448A2CA}"/>
                  </a:ext>
                </a:extLst>
              </p:cNvPr>
              <p:cNvSpPr/>
              <p:nvPr/>
            </p:nvSpPr>
            <p:spPr>
              <a:xfrm>
                <a:off x="3918971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목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7A56897-3DBA-43CC-91A8-1D17E02658AF}"/>
                  </a:ext>
                </a:extLst>
              </p:cNvPr>
              <p:cNvSpPr/>
              <p:nvPr/>
            </p:nvSpPr>
            <p:spPr>
              <a:xfrm>
                <a:off x="4617268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금</a:t>
                </a: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55C2266-D18C-4750-9FC7-870BAA1CD511}"/>
                  </a:ext>
                </a:extLst>
              </p:cNvPr>
              <p:cNvSpPr/>
              <p:nvPr/>
            </p:nvSpPr>
            <p:spPr>
              <a:xfrm>
                <a:off x="5315565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토</a:t>
                </a: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EC28667-CE06-4EA4-A068-01CED6EF00E5}"/>
                  </a:ext>
                </a:extLst>
              </p:cNvPr>
              <p:cNvSpPr/>
              <p:nvPr/>
            </p:nvSpPr>
            <p:spPr>
              <a:xfrm>
                <a:off x="1125783" y="1522455"/>
                <a:ext cx="540982" cy="540982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288B4A-9E12-4B74-9B5D-5894D0F3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79"/>
          <a:stretch/>
        </p:blipFill>
        <p:spPr>
          <a:xfrm>
            <a:off x="0" y="347470"/>
            <a:ext cx="12192000" cy="32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25176-7180-4F2E-87DC-0F7831FCEEB3}"/>
              </a:ext>
            </a:extLst>
          </p:cNvPr>
          <p:cNvSpPr txBox="1"/>
          <p:nvPr/>
        </p:nvSpPr>
        <p:spPr>
          <a:xfrm>
            <a:off x="1015449" y="877363"/>
            <a:ext cx="159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9A73E9-D004-4D39-B290-B195B3DDC5D5}"/>
              </a:ext>
            </a:extLst>
          </p:cNvPr>
          <p:cNvGrpSpPr/>
          <p:nvPr/>
        </p:nvGrpSpPr>
        <p:grpSpPr>
          <a:xfrm>
            <a:off x="3116144" y="897418"/>
            <a:ext cx="2160000" cy="360000"/>
            <a:chOff x="3116144" y="897418"/>
            <a:chExt cx="2160000" cy="3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9A6F7-3CA7-4C7C-8501-819590C6D3CF}"/>
                </a:ext>
              </a:extLst>
            </p:cNvPr>
            <p:cNvSpPr/>
            <p:nvPr/>
          </p:nvSpPr>
          <p:spPr>
            <a:xfrm>
              <a:off x="3116144" y="897418"/>
              <a:ext cx="2160000" cy="360000"/>
            </a:xfrm>
            <a:prstGeom prst="rect">
              <a:avLst/>
            </a:prstGeom>
            <a:solidFill>
              <a:srgbClr val="F2F2F2"/>
            </a:solidFill>
            <a:ln w="762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15B401-FEEB-49B4-8E37-4A0E47E3D4D2}"/>
                </a:ext>
              </a:extLst>
            </p:cNvPr>
            <p:cNvSpPr/>
            <p:nvPr/>
          </p:nvSpPr>
          <p:spPr>
            <a:xfrm>
              <a:off x="3116144" y="897418"/>
              <a:ext cx="1080000" cy="360000"/>
            </a:xfrm>
            <a:prstGeom prst="rect">
              <a:avLst/>
            </a:prstGeom>
            <a:solidFill>
              <a:srgbClr val="42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18A2-C8D0-4F6D-A6E4-D15019F6B254}"/>
                </a:ext>
              </a:extLst>
            </p:cNvPr>
            <p:cNvSpPr/>
            <p:nvPr/>
          </p:nvSpPr>
          <p:spPr>
            <a:xfrm>
              <a:off x="4196144" y="897418"/>
              <a:ext cx="108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B2698E-4C8D-45F1-B0E8-5917B635DBA7}"/>
              </a:ext>
            </a:extLst>
          </p:cNvPr>
          <p:cNvSpPr txBox="1"/>
          <p:nvPr/>
        </p:nvSpPr>
        <p:spPr>
          <a:xfrm>
            <a:off x="3204526" y="1479427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Workflow Name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280AA-779E-4E23-A3A1-83B998B3AEC7}"/>
              </a:ext>
            </a:extLst>
          </p:cNvPr>
          <p:cNvSpPr txBox="1"/>
          <p:nvPr/>
        </p:nvSpPr>
        <p:spPr>
          <a:xfrm>
            <a:off x="7729655" y="148769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Frequency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B57A-B02C-468D-88B6-046B3CA1076A}"/>
              </a:ext>
            </a:extLst>
          </p:cNvPr>
          <p:cNvSpPr txBox="1"/>
          <p:nvPr/>
        </p:nvSpPr>
        <p:spPr>
          <a:xfrm>
            <a:off x="2609446" y="1815865"/>
            <a:ext cx="123303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wf_name1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wf_name4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4CFF1-D2A6-4B00-B80D-3E61672B7E29}"/>
              </a:ext>
            </a:extLst>
          </p:cNvPr>
          <p:cNvSpPr txBox="1"/>
          <p:nvPr/>
        </p:nvSpPr>
        <p:spPr>
          <a:xfrm>
            <a:off x="7089050" y="1824129"/>
            <a:ext cx="157447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0 0 0/5 * * ? 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47E78D-9628-4C8D-B63D-F6E693A554EC}"/>
              </a:ext>
            </a:extLst>
          </p:cNvPr>
          <p:cNvCxnSpPr/>
          <p:nvPr/>
        </p:nvCxnSpPr>
        <p:spPr>
          <a:xfrm>
            <a:off x="1015449" y="1888366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7AD384-97B5-4143-BDA5-172DAFF855A0}"/>
              </a:ext>
            </a:extLst>
          </p:cNvPr>
          <p:cNvCxnSpPr/>
          <p:nvPr/>
        </p:nvCxnSpPr>
        <p:spPr>
          <a:xfrm>
            <a:off x="1015449" y="227671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9E7556-4E7E-4707-A11C-AE2F0596846C}"/>
              </a:ext>
            </a:extLst>
          </p:cNvPr>
          <p:cNvCxnSpPr/>
          <p:nvPr/>
        </p:nvCxnSpPr>
        <p:spPr>
          <a:xfrm>
            <a:off x="1015449" y="26856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B2692-B3D3-413F-95B7-405953477616}"/>
              </a:ext>
            </a:extLst>
          </p:cNvPr>
          <p:cNvSpPr txBox="1"/>
          <p:nvPr/>
        </p:nvSpPr>
        <p:spPr>
          <a:xfrm>
            <a:off x="1190403" y="147942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atin typeface="Arial Black" panose="020B0A04020102020204" pitchFamily="34" charset="0"/>
              </a:defRPr>
            </a:lvl1pPr>
          </a:lstStyle>
          <a:p>
            <a:r>
              <a:rPr lang="en-US" altLang="ko-KR" sz="1600" dirty="0">
                <a:latin typeface="Aharoni" panose="020B0604020202020204" pitchFamily="2" charset="-79"/>
                <a:cs typeface="Aharoni" panose="020B0604020202020204" pitchFamily="2" charset="-79"/>
              </a:rPr>
              <a:t>Status</a:t>
            </a:r>
            <a:endParaRPr lang="ko-KR" altLang="en-US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46505-AEF2-4F27-B9F1-70A6C9F2B3C2}"/>
              </a:ext>
            </a:extLst>
          </p:cNvPr>
          <p:cNvSpPr txBox="1"/>
          <p:nvPr/>
        </p:nvSpPr>
        <p:spPr>
          <a:xfrm>
            <a:off x="1423639" y="1815865"/>
            <a:ext cx="31130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12B842C-9ACD-4222-8B61-74644EA7C471}"/>
              </a:ext>
            </a:extLst>
          </p:cNvPr>
          <p:cNvCxnSpPr/>
          <p:nvPr/>
        </p:nvCxnSpPr>
        <p:spPr>
          <a:xfrm>
            <a:off x="1015449" y="313015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DBEF5AD-035D-4932-B106-343AC5302ED1}"/>
              </a:ext>
            </a:extLst>
          </p:cNvPr>
          <p:cNvCxnSpPr/>
          <p:nvPr/>
        </p:nvCxnSpPr>
        <p:spPr>
          <a:xfrm>
            <a:off x="1015449" y="3539095"/>
            <a:ext cx="973383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4A1BAB9-00E4-4338-937C-140BC244BDA7}"/>
              </a:ext>
            </a:extLst>
          </p:cNvPr>
          <p:cNvSpPr/>
          <p:nvPr/>
        </p:nvSpPr>
        <p:spPr>
          <a:xfrm flipV="1">
            <a:off x="9007973" y="2034243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08883AF-121F-4A79-A954-DDD1454EEAE4}"/>
              </a:ext>
            </a:extLst>
          </p:cNvPr>
          <p:cNvSpPr/>
          <p:nvPr/>
        </p:nvSpPr>
        <p:spPr>
          <a:xfrm>
            <a:off x="4483742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CFFDA09-6236-4111-9C81-D09111D5E683}"/>
              </a:ext>
            </a:extLst>
          </p:cNvPr>
          <p:cNvSpPr/>
          <p:nvPr/>
        </p:nvSpPr>
        <p:spPr>
          <a:xfrm>
            <a:off x="5437795" y="1917645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92816-86D5-4BC2-8A5D-8CCA2BC73836}"/>
              </a:ext>
            </a:extLst>
          </p:cNvPr>
          <p:cNvSpPr/>
          <p:nvPr/>
        </p:nvSpPr>
        <p:spPr>
          <a:xfrm>
            <a:off x="4483742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8DFAD-C460-4CD4-B578-A488ED7EF780}"/>
              </a:ext>
            </a:extLst>
          </p:cNvPr>
          <p:cNvSpPr/>
          <p:nvPr/>
        </p:nvSpPr>
        <p:spPr>
          <a:xfrm>
            <a:off x="5437795" y="2336331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27C2EB-9B7D-4281-8692-EF0B6148A4E5}"/>
              </a:ext>
            </a:extLst>
          </p:cNvPr>
          <p:cNvSpPr/>
          <p:nvPr/>
        </p:nvSpPr>
        <p:spPr>
          <a:xfrm>
            <a:off x="4483742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BE2005-F347-4B04-AD49-F7E368B40198}"/>
              </a:ext>
            </a:extLst>
          </p:cNvPr>
          <p:cNvSpPr/>
          <p:nvPr/>
        </p:nvSpPr>
        <p:spPr>
          <a:xfrm>
            <a:off x="5437795" y="2755017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B9C2C-7371-49F8-9F2B-60CAB0A84D03}"/>
              </a:ext>
            </a:extLst>
          </p:cNvPr>
          <p:cNvSpPr/>
          <p:nvPr/>
        </p:nvSpPr>
        <p:spPr>
          <a:xfrm>
            <a:off x="4483742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Rename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7952D-1CE2-4EA5-99DB-947693DD4C9A}"/>
              </a:ext>
            </a:extLst>
          </p:cNvPr>
          <p:cNvSpPr/>
          <p:nvPr/>
        </p:nvSpPr>
        <p:spPr>
          <a:xfrm>
            <a:off x="5437795" y="3173703"/>
            <a:ext cx="839950" cy="327940"/>
          </a:xfrm>
          <a:prstGeom prst="rect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Delete</a:t>
            </a:r>
            <a:endParaRPr lang="ko-KR" altLang="en-US" sz="1400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7BB540D-679A-4357-A212-EC90D4242E92}"/>
              </a:ext>
            </a:extLst>
          </p:cNvPr>
          <p:cNvSpPr/>
          <p:nvPr/>
        </p:nvSpPr>
        <p:spPr>
          <a:xfrm flipV="1">
            <a:off x="9007973" y="2453102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90EEDAD-D15D-4059-8ED1-1A08FDE642A7}"/>
              </a:ext>
            </a:extLst>
          </p:cNvPr>
          <p:cNvSpPr/>
          <p:nvPr/>
        </p:nvSpPr>
        <p:spPr>
          <a:xfrm flipV="1">
            <a:off x="9007973" y="2871961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5253AAC-7530-4C31-80C0-7049735ED33D}"/>
              </a:ext>
            </a:extLst>
          </p:cNvPr>
          <p:cNvSpPr/>
          <p:nvPr/>
        </p:nvSpPr>
        <p:spPr>
          <a:xfrm flipV="1">
            <a:off x="9007973" y="3290820"/>
            <a:ext cx="236220" cy="104140"/>
          </a:xfrm>
          <a:prstGeom prst="triangl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FE095-8AA2-4EB5-940C-BB754927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3"/>
          <a:stretch/>
        </p:blipFill>
        <p:spPr>
          <a:xfrm>
            <a:off x="0" y="363456"/>
            <a:ext cx="12192000" cy="33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D37-7945-4328-8E91-5F6EE26AD473}"/>
              </a:ext>
            </a:extLst>
          </p:cNvPr>
          <p:cNvSpPr txBox="1"/>
          <p:nvPr/>
        </p:nvSpPr>
        <p:spPr>
          <a:xfrm>
            <a:off x="1015449" y="877363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Register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DE8AF-CD1D-471C-82DC-238DAA8A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1" r="625" b="8475"/>
          <a:stretch/>
        </p:blipFill>
        <p:spPr>
          <a:xfrm>
            <a:off x="0" y="1458644"/>
            <a:ext cx="12115800" cy="5222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3DFB2F-39A6-45F4-ACFD-D3B18F3CD69B}"/>
              </a:ext>
            </a:extLst>
          </p:cNvPr>
          <p:cNvSpPr/>
          <p:nvPr/>
        </p:nvSpPr>
        <p:spPr>
          <a:xfrm>
            <a:off x="370112" y="1762760"/>
            <a:ext cx="1391920" cy="1747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62DBD-5C2C-4B73-9F19-7E604883E41B}"/>
              </a:ext>
            </a:extLst>
          </p:cNvPr>
          <p:cNvSpPr/>
          <p:nvPr/>
        </p:nvSpPr>
        <p:spPr>
          <a:xfrm>
            <a:off x="370112" y="184708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0CF8AF-E398-41FC-82F1-8063BD560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1782070"/>
            <a:ext cx="367780" cy="367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17476-87C1-4FDF-AB2B-F720985A70A2}"/>
              </a:ext>
            </a:extLst>
          </p:cNvPr>
          <p:cNvSpPr/>
          <p:nvPr/>
        </p:nvSpPr>
        <p:spPr>
          <a:xfrm>
            <a:off x="370112" y="2169160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DD1232-FABA-4432-ADDC-F40DC3CD0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104142"/>
            <a:ext cx="367780" cy="3677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DE3BA7-85C7-4DAC-9D9A-0A11A24F9A42}"/>
              </a:ext>
            </a:extLst>
          </p:cNvPr>
          <p:cNvSpPr/>
          <p:nvPr/>
        </p:nvSpPr>
        <p:spPr>
          <a:xfrm>
            <a:off x="370112" y="2497331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7F5AFB-96C6-47DD-93F5-94F0DE26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432313"/>
            <a:ext cx="367780" cy="367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28DF2-89DB-40D0-BC5E-438C2DF81232}"/>
              </a:ext>
            </a:extLst>
          </p:cNvPr>
          <p:cNvSpPr/>
          <p:nvPr/>
        </p:nvSpPr>
        <p:spPr>
          <a:xfrm>
            <a:off x="370112" y="314757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72BD07-FD76-4229-B2D7-3A57C3719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082556"/>
            <a:ext cx="367780" cy="3677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5E536-4D06-4F21-98DB-BF7DFAF96C08}"/>
              </a:ext>
            </a:extLst>
          </p:cNvPr>
          <p:cNvSpPr/>
          <p:nvPr/>
        </p:nvSpPr>
        <p:spPr>
          <a:xfrm>
            <a:off x="370112" y="281518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F27AAD-CE55-4D37-AD64-2286F090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750166"/>
            <a:ext cx="367780" cy="3677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45D95-6441-44D5-ADF2-34E05F49BDA2}"/>
              </a:ext>
            </a:extLst>
          </p:cNvPr>
          <p:cNvSpPr/>
          <p:nvPr/>
        </p:nvSpPr>
        <p:spPr>
          <a:xfrm>
            <a:off x="370112" y="346120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6446DD-62CB-42F5-8151-06E31743C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396190"/>
            <a:ext cx="367780" cy="36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9E5A19-0881-431E-B90D-56AD1237E5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5" t="6491" r="82179" b="44035"/>
          <a:stretch/>
        </p:blipFill>
        <p:spPr>
          <a:xfrm>
            <a:off x="237893" y="1436342"/>
            <a:ext cx="1615513" cy="280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C0ABA-ABAB-43EC-9BE0-EDB02A20F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8" t="19370" r="27595" b="50122"/>
          <a:stretch/>
        </p:blipFill>
        <p:spPr>
          <a:xfrm>
            <a:off x="3110979" y="2288032"/>
            <a:ext cx="3381261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FE095-8AA2-4EB5-940C-BB754927E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73"/>
          <a:stretch/>
        </p:blipFill>
        <p:spPr>
          <a:xfrm>
            <a:off x="0" y="363456"/>
            <a:ext cx="12192000" cy="33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D37-7945-4328-8E91-5F6EE26AD473}"/>
              </a:ext>
            </a:extLst>
          </p:cNvPr>
          <p:cNvSpPr txBox="1"/>
          <p:nvPr/>
        </p:nvSpPr>
        <p:spPr>
          <a:xfrm>
            <a:off x="1015449" y="877363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Register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DE8AF-CD1D-471C-82DC-238DAA8A1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" r="625" b="8475"/>
          <a:stretch/>
        </p:blipFill>
        <p:spPr>
          <a:xfrm>
            <a:off x="0" y="1458644"/>
            <a:ext cx="12115800" cy="5222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3DFB2F-39A6-45F4-ACFD-D3B18F3CD69B}"/>
              </a:ext>
            </a:extLst>
          </p:cNvPr>
          <p:cNvSpPr/>
          <p:nvPr/>
        </p:nvSpPr>
        <p:spPr>
          <a:xfrm>
            <a:off x="370112" y="1762760"/>
            <a:ext cx="1391920" cy="1747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62DBD-5C2C-4B73-9F19-7E604883E41B}"/>
              </a:ext>
            </a:extLst>
          </p:cNvPr>
          <p:cNvSpPr/>
          <p:nvPr/>
        </p:nvSpPr>
        <p:spPr>
          <a:xfrm>
            <a:off x="370112" y="184708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0CF8AF-E398-41FC-82F1-8063BD560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1782070"/>
            <a:ext cx="367780" cy="367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17476-87C1-4FDF-AB2B-F720985A70A2}"/>
              </a:ext>
            </a:extLst>
          </p:cNvPr>
          <p:cNvSpPr/>
          <p:nvPr/>
        </p:nvSpPr>
        <p:spPr>
          <a:xfrm>
            <a:off x="370112" y="2169160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DD1232-FABA-4432-ADDC-F40DC3CD0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104142"/>
            <a:ext cx="367780" cy="3677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DE3BA7-85C7-4DAC-9D9A-0A11A24F9A42}"/>
              </a:ext>
            </a:extLst>
          </p:cNvPr>
          <p:cNvSpPr/>
          <p:nvPr/>
        </p:nvSpPr>
        <p:spPr>
          <a:xfrm>
            <a:off x="370112" y="2497331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7F5AFB-96C6-47DD-93F5-94F0DE26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432313"/>
            <a:ext cx="367780" cy="367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28DF2-89DB-40D0-BC5E-438C2DF81232}"/>
              </a:ext>
            </a:extLst>
          </p:cNvPr>
          <p:cNvSpPr/>
          <p:nvPr/>
        </p:nvSpPr>
        <p:spPr>
          <a:xfrm>
            <a:off x="370112" y="314757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72BD07-FD76-4229-B2D7-3A57C371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082556"/>
            <a:ext cx="367780" cy="3677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5E536-4D06-4F21-98DB-BF7DFAF96C08}"/>
              </a:ext>
            </a:extLst>
          </p:cNvPr>
          <p:cNvSpPr/>
          <p:nvPr/>
        </p:nvSpPr>
        <p:spPr>
          <a:xfrm>
            <a:off x="370112" y="2815184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F27AAD-CE55-4D37-AD64-2286F090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2750166"/>
            <a:ext cx="367780" cy="3677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45D95-6441-44D5-ADF2-34E05F49BDA2}"/>
              </a:ext>
            </a:extLst>
          </p:cNvPr>
          <p:cNvSpPr/>
          <p:nvPr/>
        </p:nvSpPr>
        <p:spPr>
          <a:xfrm>
            <a:off x="370112" y="3461208"/>
            <a:ext cx="109511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wf_name6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6446DD-62CB-42F5-8151-06E31743C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2" y="3396190"/>
            <a:ext cx="367780" cy="36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EBD24D-23BC-4E96-BCFB-BF67FEA45F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78" t="19370" r="27595" b="50122"/>
          <a:stretch/>
        </p:blipFill>
        <p:spPr>
          <a:xfrm>
            <a:off x="3110979" y="2288032"/>
            <a:ext cx="3381261" cy="16840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453ED3-D62D-45FA-8A7B-0B5278860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F2447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87" b="47851" l="51339" r="70150">
                        <a14:foregroundMark x1="51339" y1="33371" x2="51927" y2="35860"/>
                        <a14:backgroundMark x1="63945" y1="34842" x2="63945" y2="34842"/>
                        <a14:backgroundMark x1="63684" y1="34955" x2="63684" y2="34955"/>
                        <a14:backgroundMark x1="63749" y1="35520" x2="63749" y2="35520"/>
                        <a14:backgroundMark x1="63684" y1="34729" x2="63684" y2="34729"/>
                        <a14:backgroundMark x1="50555" y1="31674" x2="50555" y2="31674"/>
                        <a14:backgroundMark x1="50555" y1="38462" x2="50555" y2="38462"/>
                      </a14:backgroundRemoval>
                    </a14:imgEffect>
                  </a14:imgLayer>
                </a14:imgProps>
              </a:ext>
            </a:extLst>
          </a:blip>
          <a:srcRect l="49971" t="29845" r="35017" b="60554"/>
          <a:stretch/>
        </p:blipFill>
        <p:spPr>
          <a:xfrm>
            <a:off x="4960620" y="2866233"/>
            <a:ext cx="1024890" cy="52995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1E0A0B-883D-4A9F-94A4-8EC2C08107CD}"/>
              </a:ext>
            </a:extLst>
          </p:cNvPr>
          <p:cNvSpPr/>
          <p:nvPr/>
        </p:nvSpPr>
        <p:spPr>
          <a:xfrm>
            <a:off x="4943981" y="2735075"/>
            <a:ext cx="198120" cy="198120"/>
          </a:xfrm>
          <a:prstGeom prst="ellipse">
            <a:avLst/>
          </a:prstGeom>
          <a:solidFill>
            <a:srgbClr val="F2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C57B6D-DA1B-4C7F-95BB-7CA118EED464}"/>
              </a:ext>
            </a:extLst>
          </p:cNvPr>
          <p:cNvSpPr/>
          <p:nvPr/>
        </p:nvSpPr>
        <p:spPr>
          <a:xfrm>
            <a:off x="5197346" y="2735075"/>
            <a:ext cx="198120" cy="198120"/>
          </a:xfrm>
          <a:prstGeom prst="ellipse">
            <a:avLst/>
          </a:prstGeom>
          <a:solidFill>
            <a:srgbClr val="42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92834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527</Words>
  <Application>Microsoft Office PowerPoint</Application>
  <PresentationFormat>와이드스크린</PresentationFormat>
  <Paragraphs>294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Microsoft GothicNeo</vt:lpstr>
      <vt:lpstr>맑은 고딕</vt:lpstr>
      <vt:lpstr>Aharoni</vt:lpstr>
      <vt:lpstr>Arial</vt:lpstr>
      <vt:lpstr>Arial Black</vt:lpstr>
      <vt:lpstr>BrushVTI</vt:lpstr>
      <vt:lpstr>Office 테마</vt:lpstr>
      <vt:lpstr>디자인 구성 시연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혜정 유</dc:creator>
  <cp:lastModifiedBy>혜정 유</cp:lastModifiedBy>
  <cp:revision>186</cp:revision>
  <dcterms:created xsi:type="dcterms:W3CDTF">2021-05-17T00:03:40Z</dcterms:created>
  <dcterms:modified xsi:type="dcterms:W3CDTF">2021-06-16T06:21:19Z</dcterms:modified>
</cp:coreProperties>
</file>