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8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63" r:id="rId20"/>
    <p:sldId id="257" r:id="rId21"/>
    <p:sldId id="258" r:id="rId22"/>
    <p:sldId id="259" r:id="rId23"/>
    <p:sldId id="262" r:id="rId24"/>
    <p:sldId id="260" r:id="rId25"/>
    <p:sldId id="26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606441029842.png"></Relationship><Relationship Id="rId3" Type="http://schemas.openxmlformats.org/officeDocument/2006/relationships/hyperlink" Target="https://stonebc.com/archives/9969" TargetMode="External"></Relationship><Relationship Id="rId4" Type="http://schemas.openxmlformats.org/officeDocument/2006/relationships/image" Target="../media/fImage483481043738.png"></Relationship><Relationship Id="rId5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101931054553.png"></Relationship><Relationship Id="rId3" Type="http://schemas.openxmlformats.org/officeDocument/2006/relationships/image" Target="../media/fImage76521061191.png"></Relationship><Relationship Id="rId4" Type="http://schemas.openxmlformats.org/officeDocument/2006/relationships/image" Target="../media/fImage221001076173.png"></Relationship><Relationship Id="rId5" Type="http://schemas.openxmlformats.org/officeDocument/2006/relationships/hyperlink" Target="http://it.chosun.com/site/data/html_dir/2019/07/26/2019072601162.html" TargetMode="External"></Relationship><Relationship Id="rId6" Type="http://schemas.openxmlformats.org/officeDocument/2006/relationships/image" Target="../media/fImage4474761099886.png"></Relationship><Relationship Id="rId7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56911101440.png"></Relationship><Relationship Id="rId3" Type="http://schemas.openxmlformats.org/officeDocument/2006/relationships/image" Target="../media/fImage166841116296.png"></Relationship><Relationship Id="rId4" Type="http://schemas.openxmlformats.org/officeDocument/2006/relationships/hyperlink" Target="https://www.newspim.com/news/view/20190828000500" TargetMode="External"></Relationship><Relationship Id="rId5" Type="http://schemas.openxmlformats.org/officeDocument/2006/relationships/image" Target="../media/fImage3834721138453.png"></Relationship><Relationship Id="rId6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hyperlink" Target="https://blog.ncsoft.com/%EA%B2%8C%EC%9E%84%EA%B3%BC-ai-10-%EC%9D%B4%EB%AF%B8%EC%A7%80-%EC%9D%B8%EC%8B%9D-%EA%B8%B0%EC%88%A0%EC%9D%84-%EC%9D%B4%EC%9A%A9%ED%95%9C-%EC%95%BC%EA%B5%AC-%ED%95%98%EC%9D%B4%EB%9D%BC%EC%9D%B4/" TargetMode="External"></Relationship><Relationship Id="rId3" Type="http://schemas.openxmlformats.org/officeDocument/2006/relationships/image" Target="../media/fImage5606831229764.png"></Relationship><Relationship Id="rId4" Type="http://schemas.openxmlformats.org/officeDocument/2006/relationships/image" Target="../media/fImage2153441257159.png"></Relationship><Relationship Id="rId5" Type="http://schemas.openxmlformats.org/officeDocument/2006/relationships/image" Target="../media/fImage16421272733.png"></Relationship><Relationship Id="rId6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6296181288350.png"></Relationship><Relationship Id="rId3" Type="http://schemas.openxmlformats.org/officeDocument/2006/relationships/image" Target="../media/fImage163641341870.png"></Relationship><Relationship Id="rId4" Type="http://schemas.openxmlformats.org/officeDocument/2006/relationships/image" Target="../media/fImage25267137390.png"></Relationship><Relationship Id="rId5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>
            <a:off x="1524000" y="282575"/>
            <a:ext cx="9145270" cy="238887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하이라이트</a:t>
            </a: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 </a:t>
            </a: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포인트 생성기</a:t>
            </a:r>
            <a:endParaRPr lang="ko-KR" altLang="en-US" sz="60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112520" y="2916555"/>
            <a:ext cx="9964420" cy="16567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게임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내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중요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이벤트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발생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구간을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분석하여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 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영상 편집에 도움을 주기 위함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9970135" y="180340"/>
            <a:ext cx="21005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혁신성장 AI_B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송호성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5135880" y="4620895"/>
            <a:ext cx="612140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1. </a:t>
            </a:r>
            <a:r>
              <a:rPr sz="1800">
                <a:latin typeface="맑은 고딕" charset="0"/>
                <a:ea typeface="맑은 고딕" charset="0"/>
              </a:rPr>
              <a:t>개발 동기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2. 사용 사례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3. 개발 방법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4. 개발 목표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1. </a:t>
            </a:r>
            <a:r>
              <a:rPr sz="4400">
                <a:latin typeface="맑은 고딕" charset="0"/>
                <a:ea typeface="Arial" charset="0"/>
                <a:cs typeface="+mj-cs"/>
              </a:rPr>
              <a:t>개발 동기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2484755"/>
            <a:ext cx="10516235" cy="29743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2800">
                <a:latin typeface="맑은 고딕" charset="0"/>
                <a:ea typeface="Arial" charset="0"/>
                <a:cs typeface="+mn-cs"/>
              </a:rPr>
              <a:t>게임 평균 플레이 시간은 20분 이상. ex) 롤</a:t>
            </a:r>
            <a:endParaRPr lang="ko-KR" altLang="en-US" sz="2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2800">
                <a:latin typeface="맑은 고딕" charset="0"/>
                <a:ea typeface="Arial" charset="0"/>
                <a:cs typeface="+mn-cs"/>
              </a:rPr>
              <a:t>유튜브 선호 영상 길이는 6분~12분</a:t>
            </a:r>
            <a:endParaRPr lang="ko-KR" altLang="en-US" sz="2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2800">
                <a:latin typeface="맑은 고딕" charset="0"/>
                <a:ea typeface="Arial" charset="0"/>
                <a:cs typeface="+mn-cs"/>
              </a:rPr>
              <a:t>하이라이트 영상을 만들기 위해선 전체 동영상을 모두 확인해야 함. 하나의 영상을 제작하기 까지 긴 시간 소요.</a:t>
            </a:r>
            <a:endParaRPr lang="ko-KR" altLang="en-US" sz="2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2800">
                <a:latin typeface="맑은 고딕" charset="0"/>
                <a:ea typeface="Arial" charset="0"/>
                <a:cs typeface="+mn-cs"/>
              </a:rPr>
              <a:t>1</a:t>
            </a:r>
            <a:r>
              <a:rPr sz="2800">
                <a:latin typeface="맑은 고딕" charset="0"/>
                <a:ea typeface="Arial" charset="0"/>
                <a:cs typeface="+mn-cs"/>
              </a:rPr>
              <a:t>인 게임 크리에이터가 급증하는 요즘, 영상 내 중요한 부분을 자동으로 찾아주는 서비스가 필요할 것으로 판단.</a:t>
            </a: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2. </a:t>
            </a:r>
            <a:r>
              <a:rPr sz="4400">
                <a:latin typeface="맑은 고딕" charset="0"/>
                <a:ea typeface="Arial" charset="0"/>
                <a:cs typeface="+mj-cs"/>
              </a:rPr>
              <a:t>사용 사례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3915" y="1763395"/>
            <a:ext cx="7830185" cy="3829685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7689850" y="291465"/>
            <a:ext cx="41840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0563C1"/>
                </a:solidFill>
                <a:latin typeface="맑은 고딕" charset="0"/>
                <a:ea typeface="Arial" charset="0"/>
                <a:cs typeface="+mn-cs"/>
                <a:hlinkClick r:id="rId3"/>
              </a:rPr>
              <a:t>https://stonebc.com/archives/9969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69050" y="5585460"/>
            <a:ext cx="4775835" cy="11703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2. </a:t>
            </a:r>
            <a:r>
              <a:rPr sz="4400">
                <a:latin typeface="맑은 고딕" charset="0"/>
                <a:ea typeface="Arial" charset="0"/>
                <a:cs typeface="+mj-cs"/>
              </a:rPr>
              <a:t>사용 사례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4995" y="1849120"/>
            <a:ext cx="7755255" cy="766445"/>
          </a:xfrm>
          <a:prstGeom prst="rect"/>
          <a:noFill/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3090" y="2840355"/>
            <a:ext cx="6239510" cy="800735"/>
          </a:xfrm>
          <a:prstGeom prst="rect"/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1815" y="3634740"/>
            <a:ext cx="6201410" cy="3153410"/>
          </a:xfrm>
          <a:prstGeom prst="rect"/>
          <a:noFill/>
        </p:spPr>
      </p:pic>
      <p:sp>
        <p:nvSpPr>
          <p:cNvPr id="6" name="텍스트 상자 5"/>
          <p:cNvSpPr txBox="1">
            <a:spLocks/>
          </p:cNvSpPr>
          <p:nvPr/>
        </p:nvSpPr>
        <p:spPr>
          <a:xfrm rot="0">
            <a:off x="6703695" y="480060"/>
            <a:ext cx="49212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0563C1"/>
                </a:solidFill>
                <a:latin typeface="맑은 고딕" charset="0"/>
                <a:ea typeface="Arial" charset="0"/>
                <a:cs typeface="+mn-cs"/>
                <a:hlinkClick r:id="rId5"/>
              </a:rPr>
              <a:t>http://it.chosun.com/site/data/html_dir/2019/07/26/2019072601162.html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10755" y="3928745"/>
            <a:ext cx="3705860" cy="22529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2. </a:t>
            </a:r>
            <a:r>
              <a:rPr sz="4400">
                <a:latin typeface="맑은 고딕" charset="0"/>
                <a:ea typeface="Arial" charset="0"/>
                <a:cs typeface="+mj-cs"/>
              </a:rPr>
              <a:t>사용 사례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7360" y="1633855"/>
            <a:ext cx="6268085" cy="1772285"/>
          </a:xfrm>
          <a:prstGeom prst="rect"/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4345" y="3441065"/>
            <a:ext cx="6477635" cy="2239010"/>
          </a:xfrm>
          <a:prstGeom prst="rect"/>
          <a:noFill/>
        </p:spPr>
      </p:pic>
      <p:sp>
        <p:nvSpPr>
          <p:cNvPr id="6" name="텍스트 상자 5"/>
          <p:cNvSpPr txBox="1">
            <a:spLocks/>
          </p:cNvSpPr>
          <p:nvPr/>
        </p:nvSpPr>
        <p:spPr>
          <a:xfrm rot="0">
            <a:off x="7466330" y="385445"/>
            <a:ext cx="38417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0563C1"/>
                </a:solidFill>
                <a:latin typeface="맑은 고딕" charset="0"/>
                <a:ea typeface="Arial" charset="0"/>
                <a:cs typeface="+mn-cs"/>
                <a:hlinkClick r:id="rId4"/>
              </a:rPr>
              <a:t>https://www.newspim.com/news/view/20190828000500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99935" y="4546600"/>
            <a:ext cx="3985260" cy="22777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3. </a:t>
            </a:r>
            <a:r>
              <a:rPr sz="4400">
                <a:latin typeface="맑은 고딕" charset="0"/>
                <a:ea typeface="Arial" charset="0"/>
                <a:cs typeface="+mj-cs"/>
              </a:rPr>
              <a:t>개발 방법(예시 &gt; 야구)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7333615" y="314325"/>
            <a:ext cx="4780280" cy="6153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rgbClr val="0563C1"/>
                </a:solidFill>
                <a:latin typeface="맑은 고딕" charset="0"/>
                <a:ea typeface="Arial" charset="0"/>
                <a:cs typeface="+mn-cs"/>
                <a:hlinkClick r:id="rId2"/>
              </a:rPr>
              <a:t>https://blog.ncsoft.com/%EA%B2%8C%EC%9E%84%EA%B3%BC-ai-10-%EC%9D%B4%EB%AF%B8%EC%A7%80-%EC%9D%B8%EC%8B%9D-%EA%B8%B0%EC%88%A0%EC%9D%84-%EC%9D%B4%EC%9A%A9%ED%95%9C-%EC%95%BC%EA%B5%AC-%ED%95%98%EC%9D%B4%EB%9D%BC%EC%9D%B4/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9470" y="2303145"/>
            <a:ext cx="7322185" cy="4015740"/>
          </a:xfrm>
          <a:prstGeom prst="rect"/>
          <a:noFill/>
        </p:spPr>
      </p:pic>
      <p:sp>
        <p:nvSpPr>
          <p:cNvPr id="6" name="텍스트 상자 5"/>
          <p:cNvSpPr txBox="1">
            <a:spLocks/>
          </p:cNvSpPr>
          <p:nvPr/>
        </p:nvSpPr>
        <p:spPr>
          <a:xfrm rot="0">
            <a:off x="840105" y="1637665"/>
            <a:ext cx="70472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-영상 내 표시되는 data 수집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77835" y="1954530"/>
            <a:ext cx="3813175" cy="2452370"/>
          </a:xfrm>
          <a:prstGeom prst="rect"/>
          <a:noFill/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45905" y="4408805"/>
            <a:ext cx="1581785" cy="3721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3. </a:t>
            </a:r>
            <a:r>
              <a:rPr sz="4400">
                <a:latin typeface="맑은 고딕" charset="0"/>
                <a:ea typeface="Arial" charset="0"/>
                <a:cs typeface="+mj-cs"/>
              </a:rPr>
              <a:t>개발 방법(적용 &gt; 게임)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1170" y="1474470"/>
            <a:ext cx="8967470" cy="5118100"/>
          </a:xfrm>
          <a:prstGeom prst="rect"/>
          <a:noFill/>
        </p:spPr>
      </p:pic>
      <p:sp>
        <p:nvSpPr>
          <p:cNvPr id="5" name="도형 4"/>
          <p:cNvSpPr>
            <a:spLocks/>
          </p:cNvSpPr>
          <p:nvPr/>
        </p:nvSpPr>
        <p:spPr>
          <a:xfrm rot="0">
            <a:off x="7429500" y="1402715"/>
            <a:ext cx="2087880" cy="372745"/>
          </a:xfrm>
          <a:prstGeom prst="frame"/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90740" y="499745"/>
            <a:ext cx="4664710" cy="825500"/>
          </a:xfrm>
          <a:prstGeom prst="rect"/>
          <a:noFill/>
        </p:spPr>
      </p:pic>
      <p:cxnSp>
        <p:nvCxnSpPr>
          <p:cNvPr id="7" name="도형 6"/>
          <p:cNvCxnSpPr/>
          <p:nvPr/>
        </p:nvCxnSpPr>
        <p:spPr>
          <a:xfrm rot="0" flipV="1">
            <a:off x="9533890" y="1350645"/>
            <a:ext cx="814705" cy="381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>
            <a:spLocks/>
          </p:cNvSpPr>
          <p:nvPr/>
        </p:nvSpPr>
        <p:spPr>
          <a:xfrm rot="0">
            <a:off x="9516745" y="1774825"/>
            <a:ext cx="27197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현재 상황과 시간에 대한 정보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80550" y="2665095"/>
            <a:ext cx="1871980" cy="1335405"/>
          </a:xfrm>
          <a:prstGeom prst="rect"/>
          <a:noFill/>
        </p:spPr>
      </p:pic>
      <p:sp>
        <p:nvSpPr>
          <p:cNvPr id="10" name="도형 9"/>
          <p:cNvSpPr>
            <a:spLocks/>
          </p:cNvSpPr>
          <p:nvPr/>
        </p:nvSpPr>
        <p:spPr>
          <a:xfrm rot="0">
            <a:off x="5579110" y="5827395"/>
            <a:ext cx="985520" cy="779780"/>
          </a:xfrm>
          <a:prstGeom prst="frame"/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9436735" y="4124325"/>
            <a:ext cx="27197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소유 아이템과 화폐 정보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6462395" y="5396865"/>
            <a:ext cx="1764665" cy="1245235"/>
          </a:xfrm>
          <a:prstGeom prst="frame"/>
          <a:solidFill>
            <a:srgbClr val="FF0000"/>
          </a:solidFill>
          <a:ln w="9525" cap="flat" cmpd="sng"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4" name="도형 13"/>
          <p:cNvCxnSpPr/>
          <p:nvPr/>
        </p:nvCxnSpPr>
        <p:spPr>
          <a:xfrm rot="0" flipV="1">
            <a:off x="5966460" y="3558540"/>
            <a:ext cx="3463925" cy="2243455"/>
          </a:xfrm>
          <a:prstGeom prst="bentConnector3">
            <a:avLst>
              <a:gd name="adj1" fmla="val 236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>
            <a:spLocks/>
          </p:cNvSpPr>
          <p:nvPr/>
        </p:nvSpPr>
        <p:spPr>
          <a:xfrm rot="0">
            <a:off x="9469120" y="5824220"/>
            <a:ext cx="28536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게이머의 표정(감정) 정보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5"/>
          <p:cNvCxnSpPr/>
          <p:nvPr/>
        </p:nvCxnSpPr>
        <p:spPr>
          <a:xfrm rot="0">
            <a:off x="8209280" y="5662930"/>
            <a:ext cx="1991995" cy="1733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4. </a:t>
            </a:r>
            <a:r>
              <a:rPr sz="4400">
                <a:latin typeface="맑은 고딕" charset="0"/>
                <a:ea typeface="Arial" charset="0"/>
                <a:cs typeface="+mj-cs"/>
              </a:rPr>
              <a:t>개발 목표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800">
                <a:latin typeface="맑은 고딕" charset="0"/>
                <a:ea typeface="Arial" charset="0"/>
                <a:cs typeface="+mn-cs"/>
              </a:rPr>
              <a:t>- 1차 : 게임 내 전적, 아이템, 화폐 정보와 시간을 이용해</a:t>
            </a:r>
            <a:r>
              <a:rPr sz="2800">
                <a:latin typeface="맑은 고딕" charset="0"/>
                <a:ea typeface="Arial" charset="0"/>
                <a:cs typeface="+mn-cs"/>
              </a:rPr>
              <a:t> </a:t>
            </a:r>
            <a:r>
              <a:rPr sz="2800">
                <a:latin typeface="맑은 고딕" charset="0"/>
                <a:ea typeface="Arial" charset="0"/>
                <a:cs typeface="+mn-cs"/>
              </a:rPr>
              <a:t>편집 포인트 생성</a:t>
            </a:r>
            <a:endParaRPr lang="ko-KR" altLang="en-US" sz="280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800">
                <a:latin typeface="맑은 고딕" charset="0"/>
                <a:ea typeface="Arial" charset="0"/>
                <a:cs typeface="+mn-cs"/>
              </a:rPr>
              <a:t>- 2차 : 게이머의 표정 변화, 시청자의 순간 채팅 속도, </a:t>
            </a:r>
            <a:endParaRPr lang="ko-KR" altLang="en-US" sz="280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800">
                <a:latin typeface="맑은 고딕" charset="0"/>
                <a:ea typeface="Arial" charset="0"/>
                <a:cs typeface="+mn-cs"/>
              </a:rPr>
              <a:t>이벤트 발생량을 이용해 </a:t>
            </a:r>
            <a:r>
              <a:rPr sz="2800">
                <a:latin typeface="맑은 고딕" charset="0"/>
                <a:ea typeface="Arial" charset="0"/>
                <a:cs typeface="+mn-cs"/>
              </a:rPr>
              <a:t>Excitement level 생성</a:t>
            </a:r>
            <a:endParaRPr lang="ko-KR" altLang="en-US" sz="280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맑은 고딕" charset="0"/>
                <a:ea typeface="Arial" charset="0"/>
                <a:cs typeface="+mn-cs"/>
              </a:rPr>
              <a:t>1차 목표 도달을 중점으로 하고, 여유가 생길 시 2차 목표까지 도전 해 볼 예정.</a:t>
            </a:r>
            <a:endParaRPr lang="ko-KR" altLang="en-US" sz="2000"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6944360" y="2372360"/>
            <a:ext cx="2780665" cy="7080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latin typeface="맑은 고딕" charset="0"/>
                <a:ea typeface="맑은 고딕" charset="0"/>
              </a:rPr>
              <a:t>Ex)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latin typeface="맑은 고딕" charset="0"/>
                <a:ea typeface="맑은 고딕" charset="0"/>
              </a:rPr>
              <a:t>03:11, </a:t>
            </a:r>
            <a:r>
              <a:rPr sz="1000">
                <a:latin typeface="맑은 고딕" charset="0"/>
                <a:ea typeface="맑은 고딕" charset="0"/>
              </a:rPr>
              <a:t>OOO이 XXX를 처치하였습니다.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latin typeface="맑은 고딕" charset="0"/>
                <a:ea typeface="맑은 고딕" charset="0"/>
              </a:rPr>
              <a:t>05:16, ㅁㅁㅁ이 OOO를 처치하였습니다.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latin typeface="맑은 고딕" charset="0"/>
                <a:ea typeface="맑은 고딕" charset="0"/>
              </a:rPr>
              <a:t>10:20, **** 아이템을 구매하였습니다.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guichanist</dc:creator>
  <cp:lastModifiedBy>guichanist</cp:lastModifiedBy>
  <dc:title>PowerPoint 프레젠테이션</dc:title>
</cp:coreProperties>
</file>