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30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1" r:id="rId21"/>
    <p:sldId id="262" r:id="rId22"/>
    <p:sldId id="263" r:id="rId23"/>
    <p:sldId id="264" r:id="rId24"/>
    <p:sldId id="26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296181288350.png"></Relationship><Relationship Id="rId3" Type="http://schemas.openxmlformats.org/officeDocument/2006/relationships/image" Target="../media/fImage163641341870.png"></Relationship><Relationship Id="rId4" Type="http://schemas.openxmlformats.org/officeDocument/2006/relationships/image" Target="../media/fImage25267137390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hyperlink" Target="https://webnautes.tistory.com/1242" TargetMode="External"></Relationship><Relationship Id="rId3" Type="http://schemas.openxmlformats.org/officeDocument/2006/relationships/image" Target="../media/fImage4314841833342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hyperlink" Target="https://junyoung-jamong.github.io/computer/vision,/ocr/2019/01/30/Python%EC%97%90%EC%84%9C-Tesseract%EB%A5%BC-%EC%9D%B4%EC%9A%A9%ED%95%B4-OCR-%EC%88%98%ED%96%89%ED%95%98%EA%B8%B0.html" TargetMode="External"></Relationship><Relationship Id="rId3" Type="http://schemas.openxmlformats.org/officeDocument/2006/relationships/image" Target="../media/fImage5518211945104.png"></Relationship><Relationship Id="rId4" Type="http://schemas.openxmlformats.org/officeDocument/2006/relationships/image" Target="../media/fImage188241958526.png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hyperlink" Target="https://webnautes.tistory.com/1242" TargetMode="External"></Relationship><Relationship Id="rId3" Type="http://schemas.openxmlformats.org/officeDocument/2006/relationships/image" Target="../media/fImage163641341870.png"></Relationship><Relationship Id="rId4" Type="http://schemas.openxmlformats.org/officeDocument/2006/relationships/image" Target="../media/fImage25267137390.png"></Relationship><Relationship Id="rId5" Type="http://schemas.openxmlformats.org/officeDocument/2006/relationships/image" Target="../media/fImage91332048710.png"></Relationship><Relationship Id="rId6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3742152838.png"></Relationship><Relationship Id="rId3" Type="http://schemas.openxmlformats.org/officeDocument/2006/relationships/image" Target="../media/fImage152732161303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>
            <a:off x="1524000" y="282575"/>
            <a:ext cx="91452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하이라이트</a:t>
            </a: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 </a:t>
            </a: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포인트 생성기</a:t>
            </a: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112520" y="2916555"/>
            <a:ext cx="9964420" cy="16567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게임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내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중요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이벤트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발생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구간을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분석하여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 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영상 편집에 도움을 주기 위함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9970135" y="180340"/>
            <a:ext cx="21005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혁신성장 AI_B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송호성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5135880" y="4620895"/>
            <a:ext cx="612203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</a:rPr>
              <a:t>관련 기술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 -ROI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 -OCR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 -데이터 분석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2. 일정 계획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1</a:t>
            </a:r>
            <a:r>
              <a:rPr sz="4400">
                <a:latin typeface="맑은 고딕" charset="0"/>
                <a:ea typeface="Arial" charset="0"/>
                <a:cs typeface="+mj-cs"/>
              </a:rPr>
              <a:t>. </a:t>
            </a:r>
            <a:r>
              <a:rPr sz="4400">
                <a:latin typeface="맑은 고딕" charset="0"/>
                <a:ea typeface="Arial" charset="0"/>
                <a:cs typeface="+mj-cs"/>
              </a:rPr>
              <a:t>관련 기술 - ROI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pic>
        <p:nvPicPr>
          <p:cNvPr id="4" name="그림 3" descr="C:/Users/나/AppData/Roaming/PolarisOffice/ETemp/17320_15690568/fImage1629618128835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471170" y="1474470"/>
            <a:ext cx="8968105" cy="5118735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7429500" y="1402715"/>
            <a:ext cx="2088515" cy="373380"/>
          </a:xfrm>
          <a:prstGeom prst="frame"/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나/AppData/Roaming/PolarisOffice/ETemp/17320_15690568/fImage16364134187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190740" y="499745"/>
            <a:ext cx="4665345" cy="826135"/>
          </a:xfrm>
          <a:prstGeom prst="rect"/>
          <a:noFill/>
        </p:spPr>
      </p:pic>
      <p:cxnSp>
        <p:nvCxnSpPr>
          <p:cNvPr id="7" name="도형 6"/>
          <p:cNvCxnSpPr/>
          <p:nvPr/>
        </p:nvCxnSpPr>
        <p:spPr>
          <a:xfrm rot="0" flipV="1">
            <a:off x="9533890" y="1350645"/>
            <a:ext cx="815340" cy="3822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>
            <a:spLocks/>
          </p:cNvSpPr>
          <p:nvPr/>
        </p:nvSpPr>
        <p:spPr>
          <a:xfrm rot="0">
            <a:off x="9516745" y="1774825"/>
            <a:ext cx="272034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현재 상황과 시간에 대한 정보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8" descr="C:/Users/나/AppData/Roaming/PolarisOffice/ETemp/17320_15690568/fImage25267137390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9480550" y="2665095"/>
            <a:ext cx="1872615" cy="1336040"/>
          </a:xfrm>
          <a:prstGeom prst="rect"/>
          <a:noFill/>
        </p:spPr>
      </p:pic>
      <p:sp>
        <p:nvSpPr>
          <p:cNvPr id="10" name="도형 9"/>
          <p:cNvSpPr>
            <a:spLocks/>
          </p:cNvSpPr>
          <p:nvPr/>
        </p:nvSpPr>
        <p:spPr>
          <a:xfrm rot="0">
            <a:off x="5579110" y="5827395"/>
            <a:ext cx="986155" cy="780415"/>
          </a:xfrm>
          <a:prstGeom prst="frame"/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9436735" y="4124325"/>
            <a:ext cx="272034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소유 아이템과 화폐 정보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6462395" y="5396865"/>
            <a:ext cx="1765300" cy="1245870"/>
          </a:xfrm>
          <a:prstGeom prst="frame"/>
          <a:solidFill>
            <a:srgbClr val="FF0000"/>
          </a:solidFill>
          <a:ln w="9525" cap="flat" cmpd="sng">
            <a:solidFill>
              <a:srgbClr val="ED7D31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13"/>
          <p:cNvCxnSpPr/>
          <p:nvPr/>
        </p:nvCxnSpPr>
        <p:spPr>
          <a:xfrm rot="0" flipV="1">
            <a:off x="5966460" y="3863975"/>
            <a:ext cx="3430905" cy="1938655"/>
          </a:xfrm>
          <a:prstGeom prst="bentConnector3">
            <a:avLst>
              <a:gd name="adj1" fmla="val 13194"/>
            </a:avLst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>
            <a:spLocks/>
          </p:cNvSpPr>
          <p:nvPr/>
        </p:nvSpPr>
        <p:spPr>
          <a:xfrm rot="0">
            <a:off x="9469120" y="5824220"/>
            <a:ext cx="28543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게이머의 표정(감정) 정보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 rot="0">
            <a:off x="8209280" y="5662930"/>
            <a:ext cx="1992630" cy="1739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상자 16"/>
          <p:cNvSpPr txBox="1">
            <a:spLocks/>
          </p:cNvSpPr>
          <p:nvPr/>
        </p:nvSpPr>
        <p:spPr>
          <a:xfrm rot="0">
            <a:off x="885825" y="2418080"/>
            <a:ext cx="5869305" cy="923925"/>
          </a:xfrm>
          <a:prstGeom prst="rect"/>
          <a:solidFill>
            <a:srgbClr val="FFFFFF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-영상엔 수많은 정보가 있음.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-그 정보들 가운데서 내가 원하는 부분을 설정하여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해당 부분 안에 있는 정보만 수집하여야 함.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17"/>
          <p:cNvCxnSpPr/>
          <p:nvPr/>
        </p:nvCxnSpPr>
        <p:spPr>
          <a:xfrm rot="0" flipV="1">
            <a:off x="6789420" y="1781175"/>
            <a:ext cx="904240" cy="955675"/>
          </a:xfrm>
          <a:prstGeom prst="straightConnector1"/>
          <a:ln w="57150" cap="flat" cmpd="sng"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8"/>
          <p:cNvSpPr txBox="1">
            <a:spLocks/>
          </p:cNvSpPr>
          <p:nvPr/>
        </p:nvSpPr>
        <p:spPr>
          <a:xfrm rot="0">
            <a:off x="7030085" y="2297430"/>
            <a:ext cx="14636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필요한 정보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19"/>
          <p:cNvCxnSpPr/>
          <p:nvPr/>
        </p:nvCxnSpPr>
        <p:spPr>
          <a:xfrm rot="0" flipH="1">
            <a:off x="2847975" y="3390265"/>
            <a:ext cx="405130" cy="2496185"/>
          </a:xfrm>
          <a:prstGeom prst="straightConnector1"/>
          <a:ln w="57150" cap="flat" cmpd="sng">
            <a:solidFill>
              <a:srgbClr val="5B9BD5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 rot="0" flipH="1">
            <a:off x="1901825" y="3373120"/>
            <a:ext cx="946785" cy="1480820"/>
          </a:xfrm>
          <a:prstGeom prst="straightConnector1"/>
          <a:ln w="57150" cap="flat" cmpd="sng">
            <a:solidFill>
              <a:srgbClr val="5B9BD5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21"/>
          <p:cNvSpPr txBox="1">
            <a:spLocks/>
          </p:cNvSpPr>
          <p:nvPr/>
        </p:nvSpPr>
        <p:spPr>
          <a:xfrm rot="0">
            <a:off x="2030730" y="4173220"/>
            <a:ext cx="17557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불필요한 정보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1</a:t>
            </a:r>
            <a:r>
              <a:rPr sz="4400">
                <a:latin typeface="맑은 고딕" charset="0"/>
                <a:ea typeface="Arial" charset="0"/>
                <a:cs typeface="+mj-cs"/>
              </a:rPr>
              <a:t>. </a:t>
            </a:r>
            <a:r>
              <a:rPr sz="4400">
                <a:latin typeface="맑은 고딕" charset="0"/>
                <a:ea typeface="Arial" charset="0"/>
                <a:cs typeface="+mj-cs"/>
              </a:rPr>
              <a:t>관련 기술 - ROI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7253605" y="1514475"/>
            <a:ext cx="39592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563C1"/>
                </a:solidFill>
                <a:latin typeface="맑은 고딕" charset="0"/>
                <a:ea typeface="Arial" charset="0"/>
                <a:cs typeface="+mn-cs"/>
                <a:hlinkClick r:id="rId2"/>
              </a:rPr>
              <a:t>https://webnautes.tistory.com/1242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335915" y="2134235"/>
            <a:ext cx="78568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이미지 슬라이싱을 통해 간단하게 원하는 부분을 수동으로 설정할 수 있음.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나/AppData/Roaming/PolarisOffice/ETemp/17320_15690568/fImage43148418333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150" y="2667635"/>
            <a:ext cx="5939155" cy="3837939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1</a:t>
            </a:r>
            <a:r>
              <a:rPr sz="4400">
                <a:latin typeface="맑은 고딕" charset="0"/>
                <a:ea typeface="Arial" charset="0"/>
                <a:cs typeface="+mj-cs"/>
              </a:rPr>
              <a:t>. </a:t>
            </a:r>
            <a:r>
              <a:rPr sz="4400">
                <a:latin typeface="맑은 고딕" charset="0"/>
                <a:ea typeface="Arial" charset="0"/>
                <a:cs typeface="+mj-cs"/>
              </a:rPr>
              <a:t>관련 기술 - OCR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645160" y="1953260"/>
            <a:ext cx="684149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Tesseract</a:t>
            </a:r>
            <a:r>
              <a:rPr sz="1800">
                <a:latin typeface="맑은 고딕" charset="0"/>
                <a:ea typeface="맑은 고딕" charset="0"/>
              </a:rPr>
              <a:t>를 통해 설정 부분에서 OCR 진행.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OCR 정확도 개선을 위해 전처리 과정 필수.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6006465" y="1480185"/>
            <a:ext cx="6024245" cy="5543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rgbClr val="0563C1"/>
                </a:solidFill>
                <a:latin typeface="맑은 고딕" charset="0"/>
                <a:ea typeface="Arial" charset="0"/>
                <a:cs typeface="+mn-cs"/>
                <a:hlinkClick r:id="rId2"/>
              </a:rPr>
              <a:t>https://junyoung-jamong.github.io/computer/vision,/ocr/2019/01/30/Python%EC%97%90%EC%84%9C-Tesseract%EB%A5%BC-%EC%9D%B4%EC%9A%A9%ED%95%B4-OCR-%EC%88%98%ED%96%89%ED%95%98%EA%B8%B0.html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나/AppData/Roaming/PolarisOffice/ETemp/17320_15690568/fImage551821194510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9715" y="3032125"/>
            <a:ext cx="3868420" cy="3207385"/>
          </a:xfrm>
          <a:prstGeom prst="rect"/>
          <a:noFill/>
        </p:spPr>
      </p:pic>
      <p:pic>
        <p:nvPicPr>
          <p:cNvPr id="6" name="그림 5" descr="C:/Users/나/AppData/Roaming/PolarisOffice/ETemp/17320_15690568/fImage18824195852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13875" y="2980690"/>
            <a:ext cx="2341245" cy="3258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1</a:t>
            </a:r>
            <a:r>
              <a:rPr sz="4400">
                <a:latin typeface="맑은 고딕" charset="0"/>
                <a:ea typeface="Arial" charset="0"/>
                <a:cs typeface="+mj-cs"/>
              </a:rPr>
              <a:t>. </a:t>
            </a:r>
            <a:r>
              <a:rPr sz="4400">
                <a:latin typeface="맑은 고딕" charset="0"/>
                <a:ea typeface="Arial" charset="0"/>
                <a:cs typeface="+mj-cs"/>
              </a:rPr>
              <a:t>관련 기술 - 데이터 분석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349250" y="1988185"/>
            <a:ext cx="3601085" cy="636905"/>
          </a:xfrm>
          <a:prstGeom prst="rect"/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4084955" y="1985010"/>
            <a:ext cx="1319530" cy="941070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111125" y="3467735"/>
            <a:ext cx="732345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-프레임마다 생성된 정보들을 축적.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-데이터의 변화 지점을 이용해 이벤트 출력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-다량의 이벤트 발생 구간을 시각적으로 표현해 하이라이트 구간 표시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6160770" y="4945380"/>
            <a:ext cx="2781300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Ex)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03:11, OOO이 XXX를 처치하였습니다.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05:16, ㅁㅁㅁ이 OOO를 처치하였습니다.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10:20, **** 아이템을 구매하였습니다.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1746885" y="4921885"/>
            <a:ext cx="385572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03:09, 3, 2, 2, 0, 0, 54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03:10, 3, 2, 2, 0, 0, 54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03:11, 4, 2, 2, 0, 0, 54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03:12, 4, 2, 2, 0, 0, 54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03:13, 4, 2, 2, 0, 0, 54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764030" y="5266055"/>
            <a:ext cx="2349500" cy="525780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4147820" y="5386705"/>
            <a:ext cx="2100580" cy="2070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10"/>
          <p:cNvSpPr txBox="1">
            <a:spLocks/>
          </p:cNvSpPr>
          <p:nvPr/>
        </p:nvSpPr>
        <p:spPr>
          <a:xfrm rot="0">
            <a:off x="1875790" y="4697730"/>
            <a:ext cx="255651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시간      kill death   - - - - 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31860" y="2793365"/>
            <a:ext cx="2924810" cy="1753235"/>
          </a:xfrm>
          <a:prstGeom prst="rect"/>
          <a:noFill/>
        </p:spPr>
      </p:pic>
      <p:cxnSp>
        <p:nvCxnSpPr>
          <p:cNvPr id="13" name="도형 12"/>
          <p:cNvCxnSpPr/>
          <p:nvPr/>
        </p:nvCxnSpPr>
        <p:spPr>
          <a:xfrm rot="0" flipV="1">
            <a:off x="7383145" y="4113530"/>
            <a:ext cx="1127760" cy="1384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 flipH="1">
            <a:off x="3416300" y="3631565"/>
            <a:ext cx="344805" cy="10242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4"/>
          <p:cNvCxnSpPr/>
          <p:nvPr/>
        </p:nvCxnSpPr>
        <p:spPr>
          <a:xfrm rot="0">
            <a:off x="4603750" y="3941445"/>
            <a:ext cx="1884680" cy="10414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15"/>
          <p:cNvSpPr>
            <a:spLocks/>
          </p:cNvSpPr>
          <p:nvPr/>
        </p:nvSpPr>
        <p:spPr>
          <a:xfrm rot="0">
            <a:off x="10618470" y="2822575"/>
            <a:ext cx="207010" cy="250190"/>
          </a:xfrm>
          <a:prstGeom prst="ellipse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10136505" y="3072130"/>
            <a:ext cx="207010" cy="250190"/>
          </a:xfrm>
          <a:prstGeom prst="ellipse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2. </a:t>
            </a:r>
            <a:r>
              <a:rPr sz="4400">
                <a:latin typeface="맑은 고딕" charset="0"/>
                <a:ea typeface="Arial" charset="0"/>
                <a:cs typeface="+mj-cs"/>
              </a:rPr>
              <a:t>일정 계획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pic>
        <p:nvPicPr>
          <p:cNvPr id="5" name="그림 4" descr="C:/Users/나/AppData/Roaming/PolarisOffice/ETemp/17320_15690568/fImage27374215283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2160" y="1753235"/>
            <a:ext cx="8468360" cy="2105660"/>
          </a:xfrm>
          <a:prstGeom prst="rect"/>
          <a:noFill/>
        </p:spPr>
      </p:pic>
      <p:pic>
        <p:nvPicPr>
          <p:cNvPr id="6" name="그림 5" descr="C:/Users/나/AppData/Roaming/PolarisOffice/ETemp/17320_15690568/fImage15273216130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6980" y="3858260"/>
            <a:ext cx="7353935" cy="2791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guichanist</dc:creator>
  <cp:lastModifiedBy>guichanist</cp:lastModifiedBy>
  <dc:title>PowerPoint 프레젠테이션</dc:title>
</cp:coreProperties>
</file>