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C849-BB5D-4AA3-B65E-46C29C741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F58DE-89D8-4FB2-B7CF-55C94C4F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D149E-B050-4295-AF49-BE4053D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ACBDC-95E4-4BFB-A782-AB5847AE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4BE81-1B9C-45F8-BDCE-4876F5CE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6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40AA-3B9C-405C-8839-12BC90BD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898CC-A8B1-476B-AF82-48DB788C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76B11-A109-4139-A60D-BA5F0636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016B9-61DE-4B88-BCC2-B0102FB7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54BD9-A7D0-4EA9-96BE-1650F512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9352F-24CE-48B7-A011-E7A1F6B81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6AEEE-1D7C-4D26-A5C2-0EB6684D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A318-36FA-4B08-BECB-28795DA3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E83C5-AC5F-427C-8482-831668E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9364C-0E8F-4187-AC86-07200CDF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5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C419-FB13-49B0-8AD1-78485362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364CE-C934-4A37-8059-D88B2718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78F4-E087-4659-B0AE-6CDFB7E8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D6439-20FA-4C64-BABB-92BC484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09E82-99BD-42FF-8FD2-2D85F9A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2F209-787D-4EE6-B821-F7DC36A2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76458-4BA7-4CE5-A96A-F80A35E5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13F1C-63E4-436B-B465-4807E86B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CB192-410B-4FA4-B7B6-591F25A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5D6ED-39B5-4151-9046-DFB5547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9B3F-4E3C-420A-881C-3C9D9F04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ED0DE-C61D-4B26-9083-64CD79FB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722A6-2A3C-483C-9341-03D10A07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F3433-CFBF-40E6-983C-2DACFFD3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3F8FC-EC2A-454B-8182-07DC023D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020B0-3DA7-4E9D-90BA-F2815369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51B8C-560D-4D37-A7B5-7647E278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10A9C-A94C-4107-8A44-FFA41727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3CBAA-FBD9-4200-A36D-B32BF952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26B14-C7CA-49EF-A40C-E2C3ED6FE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CA843-31A9-4148-B68D-F364555BA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3A7E0-DEFA-4DBA-8725-6AAD9F9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2275-82F4-4480-872E-FACBB74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E08F5-A157-4334-9A2F-7367E49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1E3FD-163D-45B9-90B1-5772302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52135-F558-43D0-83E6-6C01A969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C3CB3-2666-44DC-B62D-97B08B7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E4EDF3-179A-4D8C-8631-9E0D401C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4DFA7B-BAFE-4F51-A9DE-A77E7739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9FC690-94FD-4462-93C3-5EC63351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0F8AA-ECA5-4611-87FE-85C3C256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0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1B8BC-AD15-4A4B-8C5A-D5E586F5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49E5-A43E-4AA1-95A2-C08A573F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72940-7E40-426C-AE21-1CF44235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54496-13C5-49EE-9A90-794404E9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E0D7E-D1A1-4513-80CE-858F5DA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4BFCB-DD39-494E-A4C6-006EB244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BB0D-667D-44C2-8673-00734F9D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D1D78-46DF-480A-A400-609710564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2BE36-DC9F-41F2-9161-04371AB1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747C-E09D-49DC-9ACD-565902F9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1D29B-224E-4CF3-BC4B-6BF5120D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0F7CA-28DA-41F2-9532-0EDF7695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84E58-CBFE-47DF-A418-67D574E0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1C1EF-121E-4B16-9E20-A25EDE32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D7774-11CB-4627-A77A-1B0F9236E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E60B-4F19-4798-8EF9-6DCC9E298DE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7C27-4075-49B2-89E7-BF39D5B1C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E9DDE-D88B-4E9C-AA18-995A70042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66DB-67B3-402A-AF3D-BC73D82AC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kpmg/kr/ko/home/insights/2016/06/issue-monitor.html" TargetMode="External"/><Relationship Id="rId2" Type="http://schemas.openxmlformats.org/officeDocument/2006/relationships/hyperlink" Target="mailto:mkm0515@hanmail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8FC96-BAB3-443E-B027-F8E4C7E59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5346" cy="2387600"/>
          </a:xfrm>
        </p:spPr>
        <p:txBody>
          <a:bodyPr/>
          <a:lstStyle/>
          <a:p>
            <a:r>
              <a:rPr lang="ko-KR" altLang="en-US" dirty="0"/>
              <a:t>간단한 서비스 </a:t>
            </a:r>
            <a:r>
              <a:rPr lang="ko-KR" altLang="en-US"/>
              <a:t>구축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B788-4DC8-4CE6-BC8D-4B80A6C9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24FEA-0E6D-424C-B3A5-966EAE6A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후 결과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43BC0-DF0F-4DB0-AA6B-2843CA33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작업을 하신 분들은 </a:t>
            </a:r>
            <a:r>
              <a:rPr lang="en-US" altLang="ko-KR" dirty="0">
                <a:hlinkClick r:id="rId2"/>
              </a:rPr>
              <a:t>mkm0515@hanmail.net</a:t>
            </a:r>
            <a:r>
              <a:rPr lang="ko-KR" altLang="en-US" dirty="0"/>
              <a:t>으로 사진을 찍어 전송 해 주시면 작업 내용에 대해 필요하다면 피드백을 하도록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후의 작업은 스토리 보드를 작성하는 작업입니다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디자인이 주가 되지 않기 때문에 프로젝트가 어떤 절차로 진행되는지 간단하게 경험하기 위한 작업입니다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참고로 향후 작업하게 될 프로젝트 아이디어를 위해 읽을거리 링크를 첨부합니다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https://home.kpmg/kr/ko/home/insights/2016/06/issue-monitor.html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1206-526C-4A9A-B9E1-840870B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29657-270B-4213-A613-E4B341C7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첨부된 프로그램은 </a:t>
            </a:r>
            <a:r>
              <a:rPr lang="en-US" altLang="ko-KR" dirty="0" err="1"/>
              <a:t>openCV</a:t>
            </a:r>
            <a:r>
              <a:rPr lang="ko-KR" altLang="en-US" dirty="0"/>
              <a:t>를 이용한 간단한 명함인식 프로그램 입니다</a:t>
            </a:r>
            <a:r>
              <a:rPr lang="en-US" altLang="ko-KR" dirty="0"/>
              <a:t>. (</a:t>
            </a:r>
            <a:r>
              <a:rPr lang="ko-KR" altLang="en-US" dirty="0"/>
              <a:t>웹에서 흔하게 볼 수 있는 소스임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해당 프로그램을 작성해서 구동 시켜 보고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본인이 갖고 있는 소스가 있다면 해당 소스를 이용해도 좋습니다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소스를 앱이나 웹을 통해 서비스를 제공한다면 어떤 방식으로 제공할 것인지 스케치를 해 보시기 바랍니다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파워포인터를</a:t>
            </a:r>
            <a:r>
              <a:rPr lang="ko-KR" altLang="en-US" dirty="0"/>
              <a:t> 이용해서 작업해도 좋고 직접 그림을 그려서 작업해도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0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E9C71-D1DD-40ED-9B14-1BC74EA6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A0E29-E4EC-4208-8D74-BE3F41C7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본 서비스의 기본 기능은 아래와 같습니다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명함 등록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명함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명함 찾기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명함 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 기능을 참고하여 화면의 레이아웃을 결정하시기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0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DC0E2-051F-4712-A151-8F41A803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 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8E566-42AF-45BC-99D6-C077DACF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12" y="1690688"/>
            <a:ext cx="4894688" cy="43078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4E10F5-3575-4C8E-980E-86E88EED5EBD}"/>
              </a:ext>
            </a:extLst>
          </p:cNvPr>
          <p:cNvSpPr/>
          <p:nvPr/>
        </p:nvSpPr>
        <p:spPr>
          <a:xfrm>
            <a:off x="7036420" y="5675377"/>
            <a:ext cx="515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"Why it's important to sketch before you wireframe"</a:t>
            </a:r>
          </a:p>
          <a:p>
            <a:endParaRPr lang="en-US" altLang="ko-KR" sz="1200" dirty="0"/>
          </a:p>
          <a:p>
            <a:r>
              <a:rPr lang="ko-KR" altLang="en-US" sz="1200" dirty="0"/>
              <a:t>출처</a:t>
            </a:r>
            <a:r>
              <a:rPr lang="en-US" altLang="ko-KR" sz="1200" dirty="0"/>
              <a:t>: https://thinkofweb.net/104 [Free Mind Free Web]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31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878EF7-1319-4887-836F-26D9D34E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92" y="665587"/>
            <a:ext cx="8042817" cy="56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2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281F24-3B89-4F66-86FC-CC31416B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13" y="770596"/>
            <a:ext cx="7513250" cy="54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4C019B-ED55-4221-9308-610E2044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57275"/>
            <a:ext cx="838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5981BB-0ACB-498E-9C35-C45CB67F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590550"/>
            <a:ext cx="8419169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0CC112-E59A-4E43-AC2D-92FF52ED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070168"/>
            <a:ext cx="9725025" cy="5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간단한 서비스 구축 연습 1</vt:lpstr>
      <vt:lpstr>개요</vt:lpstr>
      <vt:lpstr>기능</vt:lpstr>
      <vt:lpstr>스케치 ex)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작업 후 결과 전송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서비스 구축 1</dc:title>
  <dc:creator>경미 문</dc:creator>
  <cp:lastModifiedBy>GSC</cp:lastModifiedBy>
  <cp:revision>6</cp:revision>
  <dcterms:created xsi:type="dcterms:W3CDTF">2020-03-24T01:47:55Z</dcterms:created>
  <dcterms:modified xsi:type="dcterms:W3CDTF">2020-03-24T02:27:44Z</dcterms:modified>
</cp:coreProperties>
</file>