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54" r:id="rId24"/>
    <p:sldMasterId id="2147483755" r:id="rId26"/>
  </p:sldMasterIdLst>
  <p:notesMasterIdLst>
    <p:notesMasterId r:id="rId30"/>
  </p:notesMasterIdLst>
  <p:handoutMasterIdLst>
    <p:handoutMasterId r:id="rId28"/>
  </p:handoutMasterIdLst>
  <p:sldIdLst>
    <p:sldId id="256" r:id="rId32"/>
    <p:sldId id="263" r:id="rId33"/>
    <p:sldId id="271" r:id="rId34"/>
    <p:sldId id="272" r:id="rId35"/>
    <p:sldId id="276" r:id="rId36"/>
    <p:sldId id="273" r:id="rId37"/>
    <p:sldId id="277" r:id="rId38"/>
    <p:sldId id="274" r:id="rId39"/>
    <p:sldId id="275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handoutMaster" Target="handoutMasters/handoutMaster1.xml"></Relationship><Relationship Id="rId30" Type="http://schemas.openxmlformats.org/officeDocument/2006/relationships/notesMaster" Target="notesMasters/notesMaster1.xml"></Relationship><Relationship Id="rId32" Type="http://schemas.openxmlformats.org/officeDocument/2006/relationships/slide" Target="slides/slide1.xml"></Relationship><Relationship Id="rId33" Type="http://schemas.openxmlformats.org/officeDocument/2006/relationships/slide" Target="slides/slide2.xml"></Relationship><Relationship Id="rId34" Type="http://schemas.openxmlformats.org/officeDocument/2006/relationships/slide" Target="slides/slide3.xml"></Relationship><Relationship Id="rId35" Type="http://schemas.openxmlformats.org/officeDocument/2006/relationships/slide" Target="slides/slide4.xml"></Relationship><Relationship Id="rId36" Type="http://schemas.openxmlformats.org/officeDocument/2006/relationships/slide" Target="slides/slide5.xml"></Relationship><Relationship Id="rId37" Type="http://schemas.openxmlformats.org/officeDocument/2006/relationships/slide" Target="slides/slide6.xml"></Relationship><Relationship Id="rId38" Type="http://schemas.openxmlformats.org/officeDocument/2006/relationships/slide" Target="slides/slide7.xml"></Relationship><Relationship Id="rId39" Type="http://schemas.openxmlformats.org/officeDocument/2006/relationships/slide" Target="slides/slide8.xml"></Relationship><Relationship Id="rId40" Type="http://schemas.openxmlformats.org/officeDocument/2006/relationships/slide" Target="slides/slide9.xml"></Relationship><Relationship Id="rId42" Type="http://schemas.openxmlformats.org/officeDocument/2006/relationships/viewProps" Target="viewProps.xml"></Relationship><Relationship Id="rId43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/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/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마스터 텍스트 스타일 편집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•	</a:t>
            </a: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3200">
                <a:solidFill>
                  <a:srgbClr val="000000"/>
                </a:solidFill>
                <a:latin typeface="Arial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3200">
                <a:solidFill>
                  <a:srgbClr val="000000"/>
                </a:solidFill>
                <a:latin typeface="Arial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94823075868.pn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226278319626.png"></Relationship><Relationship Id="rId3" Type="http://schemas.openxmlformats.org/officeDocument/2006/relationships/image" Target="../media/fImage5247753245040.png"></Relationship><Relationship Id="rId4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>
            <a:off x="1524000" y="282575"/>
            <a:ext cx="9145905" cy="238950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하이라이트 </a:t>
            </a: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편집점</a:t>
            </a: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 생성기</a:t>
            </a:r>
            <a:endParaRPr lang="ko-KR" altLang="en-US" sz="60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>
            <a:off x="1112520" y="2916555"/>
            <a:ext cx="9965055" cy="16573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게임 내 중요 이벤트 발생 구간을 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표시</a:t>
            </a: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하여 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영상 편집에 도움을 주기 위함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9970135" y="180340"/>
            <a:ext cx="21005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혁신성장 AI_B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송호성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4755515" y="4486910"/>
            <a:ext cx="612267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개발 동기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2. </a:t>
            </a: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개발 시스템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3. 핵심 기능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4. 시연 및 결과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5. 향후 과제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1. </a:t>
            </a:r>
            <a:r>
              <a:rPr sz="4400">
                <a:latin typeface="맑은 고딕" charset="0"/>
                <a:ea typeface="Arial" charset="0"/>
                <a:cs typeface="+mj-cs"/>
              </a:rPr>
              <a:t>개발 동기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2484755"/>
            <a:ext cx="10516235" cy="29743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2800">
                <a:latin typeface="맑은 고딕" charset="0"/>
                <a:ea typeface="Arial" charset="0"/>
                <a:cs typeface="+mn-cs"/>
              </a:rPr>
              <a:t>게임 평균 플레이 시간은 20분 이상. ex) 롤</a:t>
            </a: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2800">
                <a:latin typeface="맑은 고딕" charset="0"/>
                <a:ea typeface="Arial" charset="0"/>
                <a:cs typeface="+mn-cs"/>
              </a:rPr>
              <a:t>유튜브 선호 영상 길이는 6분~12분</a:t>
            </a: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2800">
                <a:latin typeface="맑은 고딕" charset="0"/>
                <a:ea typeface="Arial" charset="0"/>
                <a:cs typeface="+mn-cs"/>
              </a:rPr>
              <a:t>하이라이트 영상을 만들기 위해선 전체 동영상을 모두 확인해야 함. 하나의 영상을 제작하기 까지 긴 시간 소요.</a:t>
            </a: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2800">
                <a:latin typeface="맑은 고딕" charset="0"/>
                <a:ea typeface="Arial" charset="0"/>
                <a:cs typeface="+mn-cs"/>
              </a:rPr>
              <a:t>1</a:t>
            </a:r>
            <a:r>
              <a:rPr sz="2800">
                <a:latin typeface="맑은 고딕" charset="0"/>
                <a:ea typeface="Arial" charset="0"/>
                <a:cs typeface="+mn-cs"/>
              </a:rPr>
              <a:t>인 게임 크리에이터가 급증하는 요즘, 영상 내 중요한 부분을 자동으로 찾아주는 서비스가 필요할 것으로 판단.</a:t>
            </a: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2</a:t>
            </a:r>
            <a:r>
              <a:rPr sz="4400">
                <a:latin typeface="맑은 고딕" charset="0"/>
                <a:ea typeface="Arial" charset="0"/>
                <a:cs typeface="+mj-cs"/>
              </a:rPr>
              <a:t>. </a:t>
            </a:r>
            <a:r>
              <a:rPr sz="4400">
                <a:latin typeface="맑은 고딕" charset="0"/>
                <a:ea typeface="Arial" charset="0"/>
                <a:cs typeface="+mj-cs"/>
              </a:rPr>
              <a:t>개발 시스템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2484755"/>
            <a:ext cx="10517505" cy="2975610"/>
          </a:xfrm>
          <a:prstGeom prst="rect"/>
        </p:spPr>
        <p:txBody>
          <a:bodyPr wrap="square" lIns="91440" tIns="45720" rIns="91440" bIns="45720" numCol="1" vert="horz" anchor="t">
            <a:normAutofit fontScale="55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>
                <a:latin typeface="맑은 고딕" charset="0"/>
                <a:ea typeface="Arial" charset="0"/>
                <a:cs typeface="+mn-cs"/>
              </a:rPr>
              <a:t>사용 H/W</a:t>
            </a:r>
            <a:endParaRPr lang="ko-KR" altLang="en-US" sz="48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4800">
                <a:latin typeface="맑은 고딕" charset="0"/>
                <a:ea typeface="Arial" charset="0"/>
                <a:cs typeface="+mn-cs"/>
              </a:rPr>
              <a:t>  -CPU : i7-7700</a:t>
            </a:r>
            <a:endParaRPr lang="ko-KR" altLang="en-US" sz="48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4800">
                <a:latin typeface="맑은 고딕" charset="0"/>
                <a:ea typeface="Arial" charset="0"/>
                <a:cs typeface="+mn-cs"/>
              </a:rPr>
              <a:t> </a:t>
            </a:r>
            <a:r>
              <a:rPr sz="4800">
                <a:latin typeface="맑은 고딕" charset="0"/>
                <a:ea typeface="Arial" charset="0"/>
                <a:cs typeface="+mn-cs"/>
              </a:rPr>
              <a:t> </a:t>
            </a:r>
            <a:r>
              <a:rPr sz="4800">
                <a:latin typeface="맑은 고딕" charset="0"/>
                <a:ea typeface="Arial" charset="0"/>
                <a:cs typeface="+mn-cs"/>
              </a:rPr>
              <a:t>-RAM : 8G</a:t>
            </a:r>
            <a:endParaRPr lang="ko-KR" altLang="en-US" sz="48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4800">
                <a:latin typeface="맑은 고딕" charset="0"/>
                <a:ea typeface="Arial" charset="0"/>
                <a:cs typeface="+mn-cs"/>
              </a:rPr>
              <a:t> </a:t>
            </a:r>
            <a:r>
              <a:rPr sz="4800">
                <a:latin typeface="맑은 고딕" charset="0"/>
                <a:ea typeface="Arial" charset="0"/>
                <a:cs typeface="+mn-cs"/>
              </a:rPr>
              <a:t> </a:t>
            </a:r>
            <a:r>
              <a:rPr sz="4800">
                <a:latin typeface="맑은 고딕" charset="0"/>
                <a:ea typeface="Arial" charset="0"/>
                <a:cs typeface="+mn-cs"/>
              </a:rPr>
              <a:t>-GPU : GeForce GTX 1060 6GB</a:t>
            </a:r>
            <a:endParaRPr lang="ko-KR" altLang="en-US" sz="4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>
                <a:latin typeface="맑은 고딕" charset="0"/>
                <a:ea typeface="Arial" charset="0"/>
                <a:cs typeface="+mn-cs"/>
              </a:rPr>
              <a:t>API : Twitch AP</a:t>
            </a:r>
            <a:r>
              <a:rPr sz="4800">
                <a:latin typeface="맑은 고딕" charset="0"/>
                <a:ea typeface="Arial" charset="0"/>
                <a:cs typeface="+mn-cs"/>
              </a:rPr>
              <a:t>I</a:t>
            </a:r>
            <a:endParaRPr lang="ko-KR" altLang="en-US" sz="4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>
                <a:latin typeface="맑은 고딕" charset="0"/>
                <a:ea typeface="Arial" charset="0"/>
                <a:cs typeface="+mn-cs"/>
              </a:rPr>
              <a:t>사용 언어 : python(pytesseract, openCV, keras, pandas, numpy .. )</a:t>
            </a:r>
            <a:endParaRPr lang="ko-KR" altLang="en-US" sz="48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2</a:t>
            </a:r>
            <a:r>
              <a:rPr sz="4400">
                <a:latin typeface="맑은 고딕" charset="0"/>
                <a:ea typeface="Arial" charset="0"/>
                <a:cs typeface="+mj-cs"/>
              </a:rPr>
              <a:t>. </a:t>
            </a:r>
            <a:r>
              <a:rPr sz="4400">
                <a:latin typeface="맑은 고딕" charset="0"/>
                <a:ea typeface="Arial" charset="0"/>
                <a:cs typeface="+mj-cs"/>
              </a:rPr>
              <a:t>개발 시스템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2484755"/>
            <a:ext cx="10516870" cy="2974975"/>
          </a:xfrm>
          <a:prstGeom prst="rect"/>
        </p:spPr>
        <p:txBody>
          <a:bodyPr wrap="square" lIns="91440" tIns="45720" rIns="91440" bIns="45720" numCol="1" vert="horz" anchor="t">
            <a:normAutofit fontScale="55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>
                <a:latin typeface="맑은 고딕" charset="0"/>
                <a:ea typeface="Arial" charset="0"/>
                <a:cs typeface="+mn-cs"/>
              </a:rPr>
              <a:t>Model - 이진 분류를 위한 MLP(multi-layer perceptron)</a:t>
            </a:r>
            <a:endParaRPr lang="ko-KR" altLang="en-US" sz="48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4800">
                <a:latin typeface="맑은 고딕" charset="0"/>
                <a:ea typeface="Arial" charset="0"/>
                <a:cs typeface="+mn-cs"/>
              </a:rPr>
              <a:t> </a:t>
            </a:r>
            <a:endParaRPr lang="ko-KR" altLang="en-US" sz="48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6155" y="3033395"/>
            <a:ext cx="7717155" cy="16084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2</a:t>
            </a:r>
            <a:r>
              <a:rPr sz="4400">
                <a:latin typeface="맑은 고딕" charset="0"/>
                <a:ea typeface="Arial" charset="0"/>
                <a:cs typeface="+mj-cs"/>
              </a:rPr>
              <a:t>. </a:t>
            </a:r>
            <a:r>
              <a:rPr sz="4400">
                <a:latin typeface="맑은 고딕" charset="0"/>
                <a:ea typeface="Arial" charset="0"/>
                <a:cs typeface="+mj-cs"/>
              </a:rPr>
              <a:t>개발 시스템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2484755"/>
            <a:ext cx="10516870" cy="2974975"/>
          </a:xfrm>
          <a:prstGeom prst="rect"/>
        </p:spPr>
        <p:txBody>
          <a:bodyPr wrap="square" lIns="91440" tIns="45720" rIns="91440" bIns="45720" numCol="1" vert="horz" anchor="t">
            <a:normAutofit fontScale="55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48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4800">
                <a:latin typeface="맑은 고딕" charset="0"/>
                <a:ea typeface="Arial" charset="0"/>
                <a:cs typeface="+mn-cs"/>
              </a:rPr>
              <a:t> </a:t>
            </a:r>
            <a:endParaRPr lang="ko-KR" altLang="en-US" sz="48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900" y="1578610"/>
            <a:ext cx="4881880" cy="3877310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10131425" y="561975"/>
            <a:ext cx="2632710" cy="59055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01:28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01:42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02:40~02:57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03:17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04:29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05:12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05:41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06:00~06:22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09:38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11:10~11:43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12:34~13:16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13:58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14:52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15:17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53965" y="2127885"/>
            <a:ext cx="4957445" cy="3674110"/>
          </a:xfrm>
          <a:prstGeom prst="rect"/>
          <a:noFill/>
        </p:spPr>
      </p:pic>
      <p:sp>
        <p:nvSpPr>
          <p:cNvPr id="7" name="도형 6"/>
          <p:cNvSpPr>
            <a:spLocks/>
          </p:cNvSpPr>
          <p:nvPr/>
        </p:nvSpPr>
        <p:spPr>
          <a:xfrm rot="0">
            <a:off x="6399530" y="4493895"/>
            <a:ext cx="1230630" cy="711200"/>
          </a:xfrm>
          <a:prstGeom prst="rect"/>
          <a:noFill/>
          <a:ln w="76200" cap="flat" cmpd="sng">
            <a:solidFill>
              <a:srgbClr val="FF0066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3</a:t>
            </a:r>
            <a:r>
              <a:rPr sz="4400">
                <a:latin typeface="맑은 고딕" charset="0"/>
                <a:ea typeface="Arial" charset="0"/>
                <a:cs typeface="+mj-cs"/>
              </a:rPr>
              <a:t>. </a:t>
            </a:r>
            <a:r>
              <a:rPr sz="4400">
                <a:latin typeface="맑은 고딕" charset="0"/>
                <a:ea typeface="Arial" charset="0"/>
                <a:cs typeface="+mj-cs"/>
              </a:rPr>
              <a:t>핵심 기능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958850" y="2519045"/>
            <a:ext cx="10516870" cy="2974975"/>
          </a:xfrm>
          <a:prstGeom prst="rect"/>
        </p:spPr>
        <p:txBody>
          <a:bodyPr wrap="square" lIns="91440" tIns="45720" rIns="91440" bIns="45720" numCol="1" vert="horz" anchor="t">
            <a:normAutofit fontScale="25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7200">
                <a:latin typeface="맑은 고딕" charset="0"/>
                <a:ea typeface="Arial" charset="0"/>
                <a:cs typeface="+mn-cs"/>
              </a:rPr>
              <a:t>1. 데이터 수집</a:t>
            </a:r>
            <a:endParaRPr lang="ko-KR" altLang="en-US" sz="72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7200">
                <a:latin typeface="맑은 고딕" charset="0"/>
                <a:ea typeface="Arial" charset="0"/>
                <a:cs typeface="+mn-cs"/>
              </a:rPr>
              <a:t>- twich API를 이용해 채팅 로그 수집</a:t>
            </a:r>
            <a:endParaRPr lang="ko-KR" altLang="en-US" sz="72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7200">
                <a:latin typeface="맑은 고딕" charset="0"/>
                <a:ea typeface="Arial" charset="0"/>
                <a:cs typeface="+mn-cs"/>
              </a:rPr>
              <a:t>- ROI, OCR(pytesseract) 를 이용해 게임 내 정보 수집</a:t>
            </a:r>
            <a:endParaRPr lang="ko-KR" altLang="en-US" sz="72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7200">
                <a:latin typeface="맑은 고딕" charset="0"/>
                <a:ea typeface="Arial" charset="0"/>
                <a:cs typeface="+mn-cs"/>
              </a:rPr>
              <a:t>2. 데이터 전처리</a:t>
            </a:r>
            <a:endParaRPr lang="ko-KR" altLang="en-US" sz="72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7200">
                <a:latin typeface="맑은 고딕" charset="0"/>
                <a:ea typeface="Arial" charset="0"/>
                <a:cs typeface="+mn-cs"/>
              </a:rPr>
              <a:t>- OCR에서 잘못 인식된 데이터 필터링</a:t>
            </a:r>
            <a:endParaRPr lang="ko-KR" altLang="en-US" sz="72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7200">
                <a:latin typeface="맑은 고딕" charset="0"/>
                <a:ea typeface="Arial" charset="0"/>
                <a:cs typeface="+mn-cs"/>
              </a:rPr>
              <a:t>- Feature Engineering</a:t>
            </a:r>
            <a:endParaRPr lang="ko-KR" altLang="en-US" sz="72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7200">
                <a:latin typeface="맑은 고딕" charset="0"/>
                <a:ea typeface="Arial" charset="0"/>
                <a:cs typeface="+mn-cs"/>
              </a:rPr>
              <a:t>3. 머신 러닝</a:t>
            </a:r>
            <a:endParaRPr lang="ko-KR" altLang="en-US" sz="72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7200">
                <a:latin typeface="맑은 고딕" charset="0"/>
                <a:ea typeface="Arial" charset="0"/>
                <a:cs typeface="+mn-cs"/>
              </a:rPr>
              <a:t>- 가공된 데이터를 이용해 model을 학습시킨 후 테스트 영상의 HL 구간 구분.</a:t>
            </a:r>
            <a:endParaRPr lang="ko-KR" altLang="en-US" sz="72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4800">
                <a:latin typeface="맑은 고딕" charset="0"/>
                <a:ea typeface="Arial" charset="0"/>
                <a:cs typeface="+mn-cs"/>
              </a:rPr>
              <a:t> </a:t>
            </a:r>
            <a:endParaRPr lang="ko-KR" altLang="en-US" sz="48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8140" cy="132842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4. 시연 및 결과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26940" y="3134360"/>
            <a:ext cx="10517505" cy="2975610"/>
          </a:xfrm>
          <a:prstGeom prst="rect"/>
        </p:spPr>
        <p:txBody>
          <a:bodyPr wrap="square" lIns="91440" tIns="45720" rIns="91440" bIns="45720" numCol="1" vert="horz" anchor="t">
            <a:normAutofit fontScale="25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8000">
                <a:latin typeface="맑은 고딕" charset="0"/>
                <a:ea typeface="Arial" charset="0"/>
                <a:cs typeface="+mn-cs"/>
              </a:rPr>
              <a:t>       </a:t>
            </a:r>
            <a:r>
              <a:rPr sz="8000">
                <a:latin typeface="맑은 고딕" charset="0"/>
                <a:ea typeface="Arial" charset="0"/>
                <a:cs typeface="+mn-cs"/>
              </a:rPr>
              <a:t>코드</a:t>
            </a:r>
            <a:endParaRPr lang="ko-KR" altLang="en-US" sz="80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8000">
                <a:latin typeface="맑은 고딕" charset="0"/>
                <a:ea typeface="Arial" charset="0"/>
                <a:cs typeface="+mn-cs"/>
              </a:rPr>
              <a:t>Notebook 참조</a:t>
            </a:r>
            <a:endParaRPr lang="ko-KR" altLang="en-US" sz="80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4800">
                <a:latin typeface="맑은 고딕" charset="0"/>
                <a:ea typeface="Arial" charset="0"/>
                <a:cs typeface="+mn-cs"/>
              </a:rPr>
              <a:t> </a:t>
            </a:r>
            <a:endParaRPr lang="ko-KR" altLang="en-US" sz="48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4</a:t>
            </a:r>
            <a:r>
              <a:rPr sz="4400">
                <a:latin typeface="맑은 고딕" charset="0"/>
                <a:ea typeface="Arial" charset="0"/>
                <a:cs typeface="+mj-cs"/>
              </a:rPr>
              <a:t>. </a:t>
            </a:r>
            <a:r>
              <a:rPr sz="4400">
                <a:latin typeface="맑은 고딕" charset="0"/>
                <a:ea typeface="Arial" charset="0"/>
                <a:cs typeface="+mj-cs"/>
              </a:rPr>
              <a:t>시연 및 결과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5282565" y="492760"/>
            <a:ext cx="2632710" cy="59055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01:28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01:42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02:40~02:57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03:17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04:29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05:12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05:41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06:00~06:22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09:38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11:10~11:43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12:34~13:16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13:58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14:52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15:17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8148320" y="494030"/>
            <a:ext cx="2615565" cy="6184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accent6"/>
                </a:solidFill>
                <a:latin typeface="맑은 고딕" charset="0"/>
                <a:ea typeface="맑은 고딕" charset="0"/>
              </a:rPr>
              <a:t>02:51~03:15</a:t>
            </a:r>
            <a:endParaRPr lang="ko-KR" altLang="en-US" sz="1800">
              <a:solidFill>
                <a:schemeClr val="accent6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04:38~04:53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accent6"/>
                </a:solidFill>
                <a:latin typeface="맑은 고딕" charset="0"/>
                <a:ea typeface="맑은 고딕" charset="0"/>
              </a:rPr>
              <a:t>06:08~06:35</a:t>
            </a:r>
            <a:endParaRPr lang="ko-KR" altLang="en-US" sz="1800">
              <a:solidFill>
                <a:schemeClr val="accent6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09:50~10:31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accent6"/>
                </a:solidFill>
                <a:latin typeface="맑은 고딕" charset="0"/>
                <a:ea typeface="맑은 고딕" charset="0"/>
              </a:rPr>
              <a:t>11:41~11:53</a:t>
            </a:r>
            <a:endParaRPr lang="ko-KR" altLang="en-US" sz="1800">
              <a:solidFill>
                <a:schemeClr val="accent6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accent6"/>
                </a:solidFill>
                <a:latin typeface="맑은 고딕" charset="0"/>
                <a:ea typeface="맑은 고딕" charset="0"/>
              </a:rPr>
              <a:t>12:59~13:23</a:t>
            </a:r>
            <a:endParaRPr lang="ko-KR" altLang="en-US" sz="1800">
              <a:solidFill>
                <a:schemeClr val="accent6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14:02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14:08~14:20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14:56~15:02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15:09~15:11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6442710" y="614680"/>
            <a:ext cx="1515745" cy="91821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 rot="0" flipV="1">
            <a:off x="6416675" y="1714500"/>
            <a:ext cx="1524635" cy="193992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6425565" y="2839720"/>
            <a:ext cx="1489710" cy="168084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6451600" y="3376930"/>
            <a:ext cx="1506855" cy="15595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>
            <a:spLocks/>
          </p:cNvSpPr>
          <p:nvPr/>
        </p:nvSpPr>
        <p:spPr>
          <a:xfrm rot="0">
            <a:off x="4589145" y="78105"/>
            <a:ext cx="239839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하이라이트 편집 영상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7992110" y="78105"/>
            <a:ext cx="187071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프로그램 output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5</a:t>
            </a:r>
            <a:r>
              <a:rPr sz="4400">
                <a:latin typeface="맑은 고딕" charset="0"/>
                <a:ea typeface="Arial" charset="0"/>
                <a:cs typeface="+mj-cs"/>
              </a:rPr>
              <a:t>. </a:t>
            </a:r>
            <a:r>
              <a:rPr sz="4400">
                <a:latin typeface="맑은 고딕" charset="0"/>
                <a:ea typeface="Arial" charset="0"/>
                <a:cs typeface="+mj-cs"/>
              </a:rPr>
              <a:t>향후 과제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918210" y="3030220"/>
            <a:ext cx="929259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다른 OCR 엔진을 사용하여 정보 수집 정확성 개선 (Google OCR API)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경기력(추출된 데이터) 위주의 편집점만 찾게 됨.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  표정 및 음성 데이터를 이용해 경기력 이외의 요소에서도 HL 추출할 수 있도록 보강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</a:t>
            </a:r>
            <a:r>
              <a:rPr sz="1800">
                <a:latin typeface="맑은 고딕" charset="0"/>
                <a:ea typeface="맑은 고딕" charset="0"/>
              </a:rPr>
              <a:t>전체 길이의 영상에서 게임 플레이와 아닌 상황을 구분하는 기능.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guichanist</dc:creator>
  <cp:lastModifiedBy>guichanist</cp:lastModifiedBy>
  <dc:title>PowerPoint 프레젠테이션</dc:title>
</cp:coreProperties>
</file>