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70" r:id="rId23"/>
    <p:sldId id="271" r:id="rId24"/>
    <p:sldId id="272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3AE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4660"/>
  </p:normalViewPr>
  <p:slideViewPr>
    <p:cSldViewPr>
      <p:cViewPr varScale="1">
        <p:scale>
          <a:sx n="55" d="100"/>
          <a:sy n="55" d="100"/>
        </p:scale>
        <p:origin x="98" y="3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45.png"/><Relationship Id="rId3" Type="http://schemas.openxmlformats.org/officeDocument/2006/relationships/image" Target="../media/image102.png"/><Relationship Id="rId21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104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48.png"/><Relationship Id="rId5" Type="http://schemas.openxmlformats.org/officeDocument/2006/relationships/image" Target="../media/image103.png"/><Relationship Id="rId15" Type="http://schemas.openxmlformats.org/officeDocument/2006/relationships/image" Target="../media/image105.png"/><Relationship Id="rId10" Type="http://schemas.openxmlformats.org/officeDocument/2006/relationships/image" Target="../media/image47.png"/><Relationship Id="rId19" Type="http://schemas.openxmlformats.org/officeDocument/2006/relationships/image" Target="../media/image106.png"/><Relationship Id="rId4" Type="http://schemas.openxmlformats.org/officeDocument/2006/relationships/image" Target="../media/image3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Relationship Id="rId22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3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3.png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3.png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8776" y="1423461"/>
            <a:ext cx="17925684" cy="8922867"/>
            <a:chOff x="-48776" y="1423461"/>
            <a:chExt cx="17925684" cy="8922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8776" y="1423461"/>
              <a:ext cx="17925684" cy="8922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1579976"/>
            <a:ext cx="665121" cy="337672"/>
            <a:chOff x="17751279" y="1579976"/>
            <a:chExt cx="665121" cy="337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1579976"/>
              <a:ext cx="665121" cy="3376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7848" y="812766"/>
            <a:ext cx="1220483" cy="40379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2F1FC0-5FB4-CC43-B515-23A70B567455}"/>
              </a:ext>
            </a:extLst>
          </p:cNvPr>
          <p:cNvGrpSpPr/>
          <p:nvPr/>
        </p:nvGrpSpPr>
        <p:grpSpPr>
          <a:xfrm>
            <a:off x="2997602" y="6803263"/>
            <a:ext cx="11748996" cy="1187749"/>
            <a:chOff x="2997602" y="6803263"/>
            <a:chExt cx="11748996" cy="118774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97602" y="6803263"/>
              <a:ext cx="11748996" cy="842432"/>
              <a:chOff x="2997602" y="6803263"/>
              <a:chExt cx="11748996" cy="84243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97602" y="6803263"/>
                <a:ext cx="11748996" cy="84243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8765" y="6858494"/>
              <a:ext cx="7366634" cy="78114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504280" y="6944751"/>
              <a:ext cx="468175" cy="549070"/>
              <a:chOff x="3504280" y="6944751"/>
              <a:chExt cx="468175" cy="54907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04280" y="6944751"/>
                <a:ext cx="468175" cy="54907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030400" y="7376148"/>
              <a:ext cx="388335" cy="614864"/>
              <a:chOff x="14030400" y="7376148"/>
              <a:chExt cx="388335" cy="61486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30400" y="7376148"/>
                <a:ext cx="388335" cy="614864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E1B16B-EB50-891C-A4CF-C969210CDD0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66296" r="30107" b="-549"/>
          <a:stretch/>
        </p:blipFill>
        <p:spPr>
          <a:xfrm>
            <a:off x="2678179" y="2641992"/>
            <a:ext cx="2514600" cy="2349107"/>
          </a:xfrm>
          <a:prstGeom prst="rect">
            <a:avLst/>
          </a:prstGeom>
          <a:noFill/>
          <a:ln>
            <a:noFill/>
          </a:ln>
          <a:effectLst>
            <a:glow rad="723900">
              <a:schemeClr val="accent1">
                <a:alpha val="0"/>
              </a:schemeClr>
            </a:glow>
            <a:outerShdw blurRad="520700" dir="15000000" sx="66000" sy="66000" algn="ctr" rotWithShape="0">
              <a:schemeClr val="bg1"/>
            </a:outerShdw>
            <a:reflection endPos="7000" dist="50800" dir="5400000" sy="-100000" algn="bl" rotWithShape="0"/>
          </a:effectLst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1" cstate="print"/>
          <a:srcRect t="22087" b="34148"/>
          <a:stretch/>
        </p:blipFill>
        <p:spPr>
          <a:xfrm>
            <a:off x="2637484" y="3695700"/>
            <a:ext cx="13370743" cy="21807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B97B6-A94E-295C-3A70-2CE649410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6" y="2960013"/>
            <a:ext cx="8506294" cy="681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AFA52-BEDA-7CA7-5C14-29D1281D7A07}"/>
              </a:ext>
            </a:extLst>
          </p:cNvPr>
          <p:cNvSpPr txBox="1"/>
          <p:nvPr/>
        </p:nvSpPr>
        <p:spPr>
          <a:xfrm>
            <a:off x="3886200" y="1790700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DB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0414B4-D421-1CCE-8AC2-33019ED4C8FE}"/>
              </a:ext>
            </a:extLst>
          </p:cNvPr>
          <p:cNvSpPr/>
          <p:nvPr/>
        </p:nvSpPr>
        <p:spPr>
          <a:xfrm>
            <a:off x="1294728" y="2785543"/>
            <a:ext cx="7849271" cy="7082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40747-B1D0-63C0-DB3D-0CD44CB744C1}"/>
              </a:ext>
            </a:extLst>
          </p:cNvPr>
          <p:cNvSpPr txBox="1"/>
          <p:nvPr/>
        </p:nvSpPr>
        <p:spPr>
          <a:xfrm>
            <a:off x="8001000" y="5786175"/>
            <a:ext cx="9268294" cy="1431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메서드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코드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MySQL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드라이버를 읽어오고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</a:p>
          <a:p>
            <a:pPr algn="just"/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Driver Manager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클래스를 이용해 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MySQL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데이터베이스에</a:t>
            </a:r>
            <a:endParaRPr lang="en-US" altLang="ko-KR"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just"/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접근할 수 있는 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Connection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객체를 생성하는 코드입니다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2">
            <a:extLst>
              <a:ext uri="{FF2B5EF4-FFF2-40B4-BE49-F238E27FC236}">
                <a16:creationId xmlns:a16="http://schemas.microsoft.com/office/drawing/2014/main" id="{611F8234-77FA-DCC5-30D1-02DA513372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76A1F1-62E2-BCCE-1E5F-0CE617FD7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52" y="3529337"/>
            <a:ext cx="9067806" cy="33093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7CAE63-B788-533D-BE1C-2E81DD6CE7E5}"/>
              </a:ext>
            </a:extLst>
          </p:cNvPr>
          <p:cNvSpPr txBox="1"/>
          <p:nvPr/>
        </p:nvSpPr>
        <p:spPr>
          <a:xfrm>
            <a:off x="3886200" y="1790700"/>
            <a:ext cx="20521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로그인</a:t>
            </a: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6B57F513-9C51-BB82-E724-962412F483E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C941757B-BD4B-1FF9-2DDF-1CE1FB175D3D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id="{C0B98A2B-F00F-DAFB-6660-4C23D45A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4DFBE5-86EF-0B75-7ADA-EA2408B3DD0F}"/>
              </a:ext>
            </a:extLst>
          </p:cNvPr>
          <p:cNvSpPr txBox="1"/>
          <p:nvPr/>
        </p:nvSpPr>
        <p:spPr>
          <a:xfrm>
            <a:off x="1371600" y="8383276"/>
            <a:ext cx="14186736" cy="143116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MemberDAO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클래스의 </a:t>
            </a:r>
            <a:r>
              <a:rPr lang="en-US" altLang="ko-KR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getInstance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()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메서드를 이용해 </a:t>
            </a:r>
            <a:r>
              <a:rPr lang="en-US" altLang="ko-KR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MemberDAO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객체를 생성하고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아이디가 있다면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웹 애플리케이션의 첫 페이지로 이동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</a:p>
          <a:p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아이디가 없다면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에러 메시지를 출력하고 로그인 페이지로 이동합니다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74A0D-5B49-A7DC-762E-BCE1C4291B5D}"/>
              </a:ext>
            </a:extLst>
          </p:cNvPr>
          <p:cNvSpPr/>
          <p:nvPr/>
        </p:nvSpPr>
        <p:spPr>
          <a:xfrm>
            <a:off x="2118324" y="4619614"/>
            <a:ext cx="9067806" cy="2187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18D11D-AF30-4540-9D59-E16F1DDB7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53469"/>
            <a:ext cx="7843406" cy="238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94916-F5D0-E82B-50C8-49656C8F995F}"/>
              </a:ext>
            </a:extLst>
          </p:cNvPr>
          <p:cNvSpPr txBox="1"/>
          <p:nvPr/>
        </p:nvSpPr>
        <p:spPr>
          <a:xfrm>
            <a:off x="3886200" y="1790700"/>
            <a:ext cx="28937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메인 화면</a:t>
            </a: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29CF3946-40DC-7189-FD2F-DC702ABA29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14" name="Object 4">
            <a:extLst>
              <a:ext uri="{FF2B5EF4-FFF2-40B4-BE49-F238E27FC236}">
                <a16:creationId xmlns:a16="http://schemas.microsoft.com/office/drawing/2014/main" id="{95E4F7E0-9EF8-D565-2FEA-D34DB97B512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283DAC8E-D797-A622-1AE4-06E41B8780F6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1E8A142F-D721-5876-4648-0A7AEC9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A032BBC-3D05-C16D-481D-B99B2B072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5" y="2731187"/>
            <a:ext cx="7772579" cy="6973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36873D-CBEB-B2C5-487E-114A791EA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741970"/>
            <a:ext cx="8669589" cy="6973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CB4B52-4201-E3B8-3694-CC7809E41330}"/>
              </a:ext>
            </a:extLst>
          </p:cNvPr>
          <p:cNvSpPr txBox="1"/>
          <p:nvPr/>
        </p:nvSpPr>
        <p:spPr>
          <a:xfrm>
            <a:off x="1371600" y="8383276"/>
            <a:ext cx="14186736" cy="1431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list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변수에 저장된 체험 목록 정보를 이용해 체험 목록을 생성합니다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체험목록은 체험 이미지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이름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카테고리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설명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소요 시간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 번호 등의 정보를 출력합니다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체험목록을 클릭하면 해당 체험의 상세 정보 페이지로 이동할 수 있습니다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18C78-30CF-0F1F-4FE0-ECBE0F609282}"/>
              </a:ext>
            </a:extLst>
          </p:cNvPr>
          <p:cNvSpPr txBox="1"/>
          <p:nvPr/>
        </p:nvSpPr>
        <p:spPr>
          <a:xfrm>
            <a:off x="3886200" y="1790700"/>
            <a:ext cx="1737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예약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67C77408-DE38-2EF4-A216-7E8152FCA5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13" name="Object 4">
            <a:extLst>
              <a:ext uri="{FF2B5EF4-FFF2-40B4-BE49-F238E27FC236}">
                <a16:creationId xmlns:a16="http://schemas.microsoft.com/office/drawing/2014/main" id="{34795FC3-1B67-EA30-9C8C-42CFFAEA27E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52754B02-72C0-876E-1D5D-BD931F21AFB9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7F407AAD-6C1C-62F6-368C-376738E0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D8B48E1-117A-61CC-80E9-402425298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9" y="3039870"/>
            <a:ext cx="10535971" cy="56693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BEB50A-1FA5-31FB-4B87-06BC19B56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21" y="4580495"/>
            <a:ext cx="10964805" cy="27054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9F5EC1-E9D0-F46D-AC74-384FD410D6B5}"/>
              </a:ext>
            </a:extLst>
          </p:cNvPr>
          <p:cNvSpPr txBox="1"/>
          <p:nvPr/>
        </p:nvSpPr>
        <p:spPr>
          <a:xfrm>
            <a:off x="1905000" y="8579111"/>
            <a:ext cx="14883826" cy="1431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schList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변수에 저장된 체험 스케줄 정보를 이용해 테이블을 생성합니다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테이블은 스케줄 번호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 날짜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 시간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체험 장소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잔여 인원 등의 정보를 출력합니다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예약할 목록을 클릭하면 해당 체험 스케줄에 참가할 수 있는 좌석 선택 페이지로 이동할 수 있습니다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1D3E9C-A3C0-18D3-FB74-8F74FE53BD52}"/>
              </a:ext>
            </a:extLst>
          </p:cNvPr>
          <p:cNvSpPr txBox="1"/>
          <p:nvPr/>
        </p:nvSpPr>
        <p:spPr>
          <a:xfrm>
            <a:off x="3886200" y="1790700"/>
            <a:ext cx="2839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예약 목록</a:t>
            </a: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074175BF-8030-B6DB-A51A-6B74C51A6B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5528FA06-B799-A7D1-26E3-8494469160A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2A364717-C675-E5F7-CB90-0F8F9A60AF6F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7265F561-F7E1-C13D-3999-C899AAD2C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BD52811-1A99-86B5-D00C-3AB69627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8" y="2837555"/>
            <a:ext cx="12012701" cy="66493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5A2D3-4ED8-279F-E1E4-0B8FA11B1ED9}"/>
              </a:ext>
            </a:extLst>
          </p:cNvPr>
          <p:cNvSpPr/>
          <p:nvPr/>
        </p:nvSpPr>
        <p:spPr>
          <a:xfrm>
            <a:off x="838200" y="3009900"/>
            <a:ext cx="3167112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1C8299-86CD-F6A4-9EE2-CCBD8A5472B3}"/>
              </a:ext>
            </a:extLst>
          </p:cNvPr>
          <p:cNvSpPr/>
          <p:nvPr/>
        </p:nvSpPr>
        <p:spPr>
          <a:xfrm>
            <a:off x="1447800" y="6134100"/>
            <a:ext cx="731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F9CB8-EE7F-6391-237A-54DBEB10D334}"/>
              </a:ext>
            </a:extLst>
          </p:cNvPr>
          <p:cNvSpPr/>
          <p:nvPr/>
        </p:nvSpPr>
        <p:spPr>
          <a:xfrm>
            <a:off x="1447800" y="7810500"/>
            <a:ext cx="11430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59FC0-4A35-9D37-06BD-EB95B403685F}"/>
              </a:ext>
            </a:extLst>
          </p:cNvPr>
          <p:cNvSpPr txBox="1"/>
          <p:nvPr/>
        </p:nvSpPr>
        <p:spPr>
          <a:xfrm>
            <a:off x="4571142" y="3175040"/>
            <a:ext cx="7315200" cy="8617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${</a:t>
            </a:r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user.getId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()}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값으로 설정된 사용자 아이디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정보와</a:t>
            </a:r>
            <a:endParaRPr lang="en-US" altLang="ko-KR" sz="25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“XX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님의 예약 목록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"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출력합니다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</a:t>
            </a:r>
            <a:endParaRPr lang="ko-KR" altLang="en-US" sz="25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53698-9CAB-995F-4C5E-73DD61ABF9A2}"/>
              </a:ext>
            </a:extLst>
          </p:cNvPr>
          <p:cNvSpPr txBox="1"/>
          <p:nvPr/>
        </p:nvSpPr>
        <p:spPr>
          <a:xfrm>
            <a:off x="9117500" y="5899890"/>
            <a:ext cx="5395242" cy="8617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태그는 지정된 값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(value)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받아오고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</a:p>
          <a:p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결과를 지정된 변수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(var)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 할당합니다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</a:t>
            </a:r>
            <a:endParaRPr lang="ko-KR" altLang="en-US" sz="25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1D6D0-8A2C-8304-B327-D6AD5DF5C280}"/>
              </a:ext>
            </a:extLst>
          </p:cNvPr>
          <p:cNvSpPr txBox="1"/>
          <p:nvPr/>
        </p:nvSpPr>
        <p:spPr>
          <a:xfrm>
            <a:off x="9753600" y="8496300"/>
            <a:ext cx="7010400" cy="16312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버튼을 클릭하면  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'/deleteTicket.do'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이동하면서 </a:t>
            </a:r>
          </a:p>
          <a:p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ticketNo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user, </a:t>
            </a:r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schNo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파라미터 값을 전달합니다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</a:t>
            </a:r>
          </a:p>
          <a:p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ticketNo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예약 번호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user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사용자 아이디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</a:p>
          <a:p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schNo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스케줄 번호를 의미합니다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</a:t>
            </a:r>
            <a:endParaRPr lang="ko-KR" altLang="en-US" sz="25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E42E3A-A860-8FB4-5556-AEA904DA6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55" y="5448300"/>
            <a:ext cx="110314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8B3832-0E55-618E-2A6A-6898F526A54D}"/>
              </a:ext>
            </a:extLst>
          </p:cNvPr>
          <p:cNvSpPr txBox="1"/>
          <p:nvPr/>
        </p:nvSpPr>
        <p:spPr>
          <a:xfrm>
            <a:off x="3886200" y="1771472"/>
            <a:ext cx="34612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좌석 선택 </a:t>
            </a:r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X</a:t>
            </a:r>
            <a:endParaRPr lang="ko-KR" altLang="en-US" sz="5000" b="1" dirty="0">
              <a:solidFill>
                <a:srgbClr val="3763AE"/>
              </a:solidFill>
              <a:latin typeface="고성 금강누리체" panose="020B0600000101010101" pitchFamily="34" charset="-127"/>
              <a:ea typeface="고성 금강누리체" panose="020B0600000101010101" pitchFamily="34" charset="-127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4DC0BDF3-8DA0-927D-55CC-AEA2B31D3D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6353E137-F8D4-49B2-53A7-70420A5CA7A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B8FC5DFC-2584-CD59-1BEA-25C380C4AB5E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C2C873BF-8B85-9BD4-6062-EE3068F06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E9A78E3-4B46-92CC-65B1-13FFB7E21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54" y="4705101"/>
            <a:ext cx="16017292" cy="22098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5FC119-3B64-C927-05A4-0D3FAE3B8211}"/>
              </a:ext>
            </a:extLst>
          </p:cNvPr>
          <p:cNvSpPr/>
          <p:nvPr/>
        </p:nvSpPr>
        <p:spPr>
          <a:xfrm>
            <a:off x="1592554" y="5932569"/>
            <a:ext cx="15628646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EA858-81AE-8A44-87D3-455F7DF6AD03}"/>
              </a:ext>
            </a:extLst>
          </p:cNvPr>
          <p:cNvSpPr txBox="1"/>
          <p:nvPr/>
        </p:nvSpPr>
        <p:spPr>
          <a:xfrm>
            <a:off x="4457700" y="7259836"/>
            <a:ext cx="9372600" cy="124649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arr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배열의 길이가 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보다 작거나 같을 경우 </a:t>
            </a:r>
          </a:p>
          <a:p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사용자에게 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"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좌석이 선택되지 않았습니다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."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라는 메시지를 표시하고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  <a:endParaRPr lang="ko-KR" altLang="en-US" sz="25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좌석을 선택할 경우</a:t>
            </a:r>
            <a:r>
              <a:rPr lang="en-US" altLang="ko-KR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5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location.href</a:t>
            </a:r>
            <a:r>
              <a:rPr lang="ko-KR" altLang="en-US" sz="2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68C185-FE73-E400-2A5A-CF7DAF18D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62136"/>
            <a:ext cx="6248400" cy="41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28184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구역 선택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E290F712-4D56-8E62-E365-A421ED6042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9E665B04-CB79-1A6A-60FB-157AA13E67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149D0BC4-8778-7C17-49CF-986AF9581E6E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776C6F61-5CBD-D5BF-9EAF-67075F4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D86D7E0-4F73-326E-1CB6-3A480368C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01063"/>
            <a:ext cx="10010375" cy="57764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6D17D4-35C8-EFA8-8904-88A01E122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29" y="2943760"/>
            <a:ext cx="905001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3228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로그인 팝업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74B030A7-F744-EE68-BFCB-2750618961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A5B63733-AA3B-B01D-E6E6-15FC87FE04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EFE9B72A-640F-02DC-C9C8-3C1F12144363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4A7215D-C2A1-49DB-7FF7-863A168B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37353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회원가입 오류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68152C5-BEAE-0DDA-7DB5-B9FA97CEE9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7CB4EB14-282B-34A1-38F2-5271604CD1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AAAAEDC6-381B-F85A-7721-82D0B808C2EC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61C824E4-13E9-7242-1EC6-2A8905B7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16209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후기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BE55D1BE-1B3C-CFB9-8969-A28A529778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3F0C7023-FB33-DCB5-C5E1-AD7AE48505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85B7CCA1-FE93-B776-7A48-86575F477282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7D69FAC5-2C8E-F877-84DC-12AD28F1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97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A84E332-DFB2-8739-410B-1953D12C2033}"/>
              </a:ext>
            </a:extLst>
          </p:cNvPr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E74F415-062E-9DC4-0C0F-F1319395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7848" y="812766"/>
            <a:ext cx="1330797" cy="403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31" y="1572840"/>
            <a:ext cx="2837732" cy="11260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5382" y="3478025"/>
            <a:ext cx="15929245" cy="4877821"/>
            <a:chOff x="1035382" y="3478025"/>
            <a:chExt cx="15929245" cy="487782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5382" y="3478025"/>
              <a:ext cx="1760807" cy="4802823"/>
              <a:chOff x="1035382" y="3478025"/>
              <a:chExt cx="1760807" cy="480282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93024" y="3478025"/>
                <a:ext cx="845524" cy="2862943"/>
                <a:chOff x="1493024" y="3478025"/>
                <a:chExt cx="845524" cy="2862943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695695" y="5087648"/>
                  <a:ext cx="2440181" cy="66460"/>
                  <a:chOff x="695695" y="5087648"/>
                  <a:chExt cx="2440181" cy="66460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rot="-5400000">
                    <a:off x="695695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1493024" y="3478025"/>
                  <a:ext cx="845524" cy="845524"/>
                  <a:chOff x="1493024" y="3478025"/>
                  <a:chExt cx="845524" cy="845524"/>
                </a:xfrm>
              </p:grpSpPr>
              <p:grpSp>
                <p:nvGrpSpPr>
                  <p:cNvPr id="1009" name="그룹 1009"/>
                  <p:cNvGrpSpPr/>
                  <p:nvPr/>
                </p:nvGrpSpPr>
                <p:grpSpPr>
                  <a:xfrm>
                    <a:off x="1493024" y="3478025"/>
                    <a:ext cx="845524" cy="845524"/>
                    <a:chOff x="1493024" y="3478025"/>
                    <a:chExt cx="845524" cy="845524"/>
                  </a:xfrm>
                </p:grpSpPr>
                <p:pic>
                  <p:nvPicPr>
                    <p:cNvPr id="21" name="Object 20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1493024" y="3478025"/>
                      <a:ext cx="845524" cy="84552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641132" y="3589950"/>
                    <a:ext cx="568772" cy="6204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01097" y="7923715"/>
                <a:ext cx="1827911" cy="383758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2276" y="7110024"/>
                <a:ext cx="1591319" cy="6155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818213" y="3478025"/>
              <a:ext cx="1888193" cy="4802823"/>
              <a:chOff x="2818213" y="3478025"/>
              <a:chExt cx="1888193" cy="4802823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3339548" y="3478025"/>
                <a:ext cx="845524" cy="2862943"/>
                <a:chOff x="3339548" y="3478025"/>
                <a:chExt cx="845524" cy="2862943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2542219" y="5087648"/>
                  <a:ext cx="2440181" cy="66460"/>
                  <a:chOff x="2542219" y="5087648"/>
                  <a:chExt cx="2440181" cy="66460"/>
                </a:xfrm>
              </p:grpSpPr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-5400000">
                    <a:off x="2542219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339548" y="3478025"/>
                  <a:ext cx="845524" cy="845524"/>
                  <a:chOff x="3339548" y="3478025"/>
                  <a:chExt cx="845524" cy="845524"/>
                </a:xfrm>
              </p:grpSpPr>
              <p:pic>
                <p:nvPicPr>
                  <p:cNvPr id="35" name="Object 34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339548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487658" y="3594579"/>
                  <a:ext cx="636753" cy="615620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017917" y="7923715"/>
                <a:ext cx="1508482" cy="383758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764881" y="7117891"/>
                <a:ext cx="1648081" cy="61551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728430" y="3478025"/>
              <a:ext cx="2126123" cy="4802823"/>
              <a:chOff x="4728430" y="3478025"/>
              <a:chExt cx="2126123" cy="4802823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5368729" y="3478025"/>
                <a:ext cx="845524" cy="2862943"/>
                <a:chOff x="5368729" y="3478025"/>
                <a:chExt cx="845524" cy="2862943"/>
              </a:xfrm>
            </p:grpSpPr>
            <p:grpSp>
              <p:nvGrpSpPr>
                <p:cNvPr id="1016" name="그룹 1016"/>
                <p:cNvGrpSpPr/>
                <p:nvPr/>
              </p:nvGrpSpPr>
              <p:grpSpPr>
                <a:xfrm>
                  <a:off x="4571401" y="5087648"/>
                  <a:ext cx="2440181" cy="66460"/>
                  <a:chOff x="4571401" y="5087648"/>
                  <a:chExt cx="2440181" cy="66460"/>
                </a:xfrm>
              </p:grpSpPr>
              <p:pic>
                <p:nvPicPr>
                  <p:cNvPr id="45" name="Object 44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rot="-5400000">
                    <a:off x="4571401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7" name="그룹 1017"/>
                <p:cNvGrpSpPr/>
                <p:nvPr/>
              </p:nvGrpSpPr>
              <p:grpSpPr>
                <a:xfrm>
                  <a:off x="5368729" y="3478025"/>
                  <a:ext cx="845524" cy="845524"/>
                  <a:chOff x="5368729" y="3478025"/>
                  <a:chExt cx="845524" cy="845524"/>
                </a:xfrm>
              </p:grpSpPr>
              <p:pic>
                <p:nvPicPr>
                  <p:cNvPr id="48" name="Object 47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5368729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516840" y="3594776"/>
                  <a:ext cx="636753" cy="615620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876803" y="7923715"/>
                <a:ext cx="1805254" cy="38375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675098" y="7116747"/>
                <a:ext cx="2308604" cy="61551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876577" y="3478025"/>
              <a:ext cx="1888193" cy="4802823"/>
              <a:chOff x="6876577" y="3478025"/>
              <a:chExt cx="1888193" cy="480282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7397911" y="3478025"/>
                <a:ext cx="845524" cy="2862943"/>
                <a:chOff x="7397911" y="3478025"/>
                <a:chExt cx="845524" cy="2862943"/>
              </a:xfrm>
            </p:grpSpPr>
            <p:grpSp>
              <p:nvGrpSpPr>
                <p:cNvPr id="1020" name="그룹 1020"/>
                <p:cNvGrpSpPr/>
                <p:nvPr/>
              </p:nvGrpSpPr>
              <p:grpSpPr>
                <a:xfrm>
                  <a:off x="6600583" y="5087648"/>
                  <a:ext cx="2440181" cy="66460"/>
                  <a:chOff x="6600583" y="5087648"/>
                  <a:chExt cx="2440181" cy="66460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-5400000">
                    <a:off x="6600583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1" name="그룹 1021"/>
                <p:cNvGrpSpPr/>
                <p:nvPr/>
              </p:nvGrpSpPr>
              <p:grpSpPr>
                <a:xfrm>
                  <a:off x="7397911" y="3478025"/>
                  <a:ext cx="845524" cy="845524"/>
                  <a:chOff x="7397911" y="3478025"/>
                  <a:chExt cx="845524" cy="845524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7397911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546028" y="3594579"/>
                  <a:ext cx="632667" cy="615620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015102" y="7923715"/>
                <a:ext cx="1569625" cy="383758"/>
              </a:xfrm>
              <a:prstGeom prst="rect">
                <a:avLst/>
              </a:prstGeom>
            </p:spPr>
          </p:pic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23244" y="7118484"/>
                <a:ext cx="1982243" cy="60599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786794" y="3478025"/>
              <a:ext cx="2594596" cy="4877821"/>
              <a:chOff x="8786794" y="3478025"/>
              <a:chExt cx="2594596" cy="4877821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9661330" y="3478025"/>
                <a:ext cx="845524" cy="2862943"/>
                <a:chOff x="9661330" y="3478025"/>
                <a:chExt cx="845524" cy="2862943"/>
              </a:xfrm>
            </p:grpSpPr>
            <p:grpSp>
              <p:nvGrpSpPr>
                <p:cNvPr id="1024" name="그룹 1024"/>
                <p:cNvGrpSpPr/>
                <p:nvPr/>
              </p:nvGrpSpPr>
              <p:grpSpPr>
                <a:xfrm>
                  <a:off x="8864001" y="5087648"/>
                  <a:ext cx="2440181" cy="66460"/>
                  <a:chOff x="8864001" y="5087648"/>
                  <a:chExt cx="2440181" cy="66460"/>
                </a:xfrm>
              </p:grpSpPr>
              <p:pic>
                <p:nvPicPr>
                  <p:cNvPr id="71" name="Object 70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rot="-5400000">
                    <a:off x="8864001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5" name="그룹 1025"/>
                <p:cNvGrpSpPr/>
                <p:nvPr/>
              </p:nvGrpSpPr>
              <p:grpSpPr>
                <a:xfrm>
                  <a:off x="9661330" y="3478025"/>
                  <a:ext cx="845524" cy="845524"/>
                  <a:chOff x="9661330" y="3478025"/>
                  <a:chExt cx="845524" cy="845524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9661330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9809425" y="3594776"/>
                  <a:ext cx="642982" cy="615620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8786794" y="7086184"/>
                <a:ext cx="2594596" cy="1269662"/>
                <a:chOff x="8786794" y="7086184"/>
                <a:chExt cx="2594596" cy="1269662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8752509" y="7698721"/>
                  <a:ext cx="2645454" cy="543282"/>
                </a:xfrm>
                <a:prstGeom prst="rect">
                  <a:avLst/>
                </a:prstGeom>
              </p:spPr>
            </p:pic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9138778" y="7032852"/>
                  <a:ext cx="1920605" cy="6059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11403414" y="3478025"/>
              <a:ext cx="1888193" cy="4802823"/>
              <a:chOff x="11403414" y="3478025"/>
              <a:chExt cx="1888193" cy="4802823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1924748" y="3478025"/>
                <a:ext cx="845524" cy="2862943"/>
                <a:chOff x="11924748" y="3478025"/>
                <a:chExt cx="845524" cy="2862943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11127420" y="5087648"/>
                  <a:ext cx="2440181" cy="66460"/>
                  <a:chOff x="11127420" y="5087648"/>
                  <a:chExt cx="2440181" cy="66460"/>
                </a:xfrm>
              </p:grpSpPr>
              <p:pic>
                <p:nvPicPr>
                  <p:cNvPr id="86" name="Object 8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-5400000">
                    <a:off x="11127420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11924748" y="3478025"/>
                  <a:ext cx="845524" cy="845524"/>
                  <a:chOff x="11924748" y="3478025"/>
                  <a:chExt cx="845524" cy="845524"/>
                </a:xfrm>
              </p:grpSpPr>
              <p:pic>
                <p:nvPicPr>
                  <p:cNvPr id="89" name="Object 8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1924748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2072844" y="3594579"/>
                  <a:ext cx="650639" cy="615620"/>
                </a:xfrm>
                <a:prstGeom prst="rect">
                  <a:avLst/>
                </a:prstGeom>
              </p:spPr>
            </p:pic>
          </p:grpSp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660845" y="7923715"/>
                <a:ext cx="1428387" cy="383758"/>
              </a:xfrm>
              <a:prstGeom prst="rect">
                <a:avLst/>
              </a:prstGeom>
            </p:spPr>
          </p:pic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1350082" y="7118484"/>
                <a:ext cx="1815167" cy="60599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313631" y="3478025"/>
              <a:ext cx="1760807" cy="4802823"/>
              <a:chOff x="13313631" y="3478025"/>
              <a:chExt cx="1760807" cy="4802823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13771272" y="3478025"/>
                <a:ext cx="845524" cy="2862943"/>
                <a:chOff x="13771272" y="3478025"/>
                <a:chExt cx="845524" cy="2862943"/>
              </a:xfrm>
            </p:grpSpPr>
            <p:grpSp>
              <p:nvGrpSpPr>
                <p:cNvPr id="1033" name="그룹 1033"/>
                <p:cNvGrpSpPr/>
                <p:nvPr/>
              </p:nvGrpSpPr>
              <p:grpSpPr>
                <a:xfrm>
                  <a:off x="12973944" y="5087648"/>
                  <a:ext cx="2440181" cy="66460"/>
                  <a:chOff x="12973944" y="5087648"/>
                  <a:chExt cx="2440181" cy="66460"/>
                </a:xfrm>
              </p:grpSpPr>
              <p:pic>
                <p:nvPicPr>
                  <p:cNvPr id="99" name="Object 98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rot="-5400000">
                    <a:off x="12973944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4" name="그룹 1034"/>
                <p:cNvGrpSpPr/>
                <p:nvPr/>
              </p:nvGrpSpPr>
              <p:grpSpPr>
                <a:xfrm>
                  <a:off x="13771272" y="3478025"/>
                  <a:ext cx="845524" cy="845524"/>
                  <a:chOff x="13771272" y="3478025"/>
                  <a:chExt cx="845524" cy="845524"/>
                </a:xfrm>
              </p:grpSpPr>
              <p:grpSp>
                <p:nvGrpSpPr>
                  <p:cNvPr id="1035" name="그룹 1035"/>
                  <p:cNvGrpSpPr/>
                  <p:nvPr/>
                </p:nvGrpSpPr>
                <p:grpSpPr>
                  <a:xfrm>
                    <a:off x="13771272" y="3478025"/>
                    <a:ext cx="845524" cy="845524"/>
                    <a:chOff x="13771272" y="3478025"/>
                    <a:chExt cx="845524" cy="845524"/>
                  </a:xfrm>
                </p:grpSpPr>
                <p:pic>
                  <p:nvPicPr>
                    <p:cNvPr id="103" name="Object 102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13771272" y="3478025"/>
                      <a:ext cx="845524" cy="84552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5" name="Object 104"/>
                  <p:cNvPicPr>
                    <a:picLocks noChangeAspect="1"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>
                    <a:off x="13919368" y="3594776"/>
                    <a:ext cx="636220" cy="61562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6" name="그룹 1036"/>
              <p:cNvGrpSpPr/>
              <p:nvPr/>
            </p:nvGrpSpPr>
            <p:grpSpPr>
              <a:xfrm>
                <a:off x="13313631" y="6978386"/>
                <a:ext cx="1760807" cy="1302462"/>
                <a:chOff x="13313631" y="6978386"/>
                <a:chExt cx="1760807" cy="1302462"/>
              </a:xfrm>
            </p:grpSpPr>
            <p:pic>
              <p:nvPicPr>
                <p:cNvPr id="109" name="Object 108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279346" y="7923715"/>
                  <a:ext cx="1464015" cy="383758"/>
                </a:xfrm>
                <a:prstGeom prst="rect">
                  <a:avLst/>
                </a:prstGeom>
              </p:spPr>
            </p:pic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3420525" y="6925054"/>
                  <a:ext cx="1591319" cy="9687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7" name="그룹 1037"/>
            <p:cNvGrpSpPr/>
            <p:nvPr/>
          </p:nvGrpSpPr>
          <p:grpSpPr>
            <a:xfrm>
              <a:off x="15096462" y="3478025"/>
              <a:ext cx="1868165" cy="4802823"/>
              <a:chOff x="15096462" y="3478025"/>
              <a:chExt cx="1868165" cy="4802823"/>
            </a:xfrm>
          </p:grpSpPr>
          <p:grpSp>
            <p:nvGrpSpPr>
              <p:cNvPr id="1038" name="그룹 1038"/>
              <p:cNvGrpSpPr/>
              <p:nvPr/>
            </p:nvGrpSpPr>
            <p:grpSpPr>
              <a:xfrm>
                <a:off x="15096462" y="7169095"/>
                <a:ext cx="1868165" cy="1111754"/>
                <a:chOff x="15096462" y="7169095"/>
                <a:chExt cx="1868165" cy="111175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5062177" y="7923715"/>
                  <a:ext cx="1998339" cy="383758"/>
                </a:xfrm>
                <a:prstGeom prst="rect">
                  <a:avLst/>
                </a:prstGeom>
              </p:spPr>
            </p:pic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5165579" y="7115763"/>
                  <a:ext cx="1741948" cy="611690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15607782" y="3478025"/>
                <a:ext cx="845524" cy="2862943"/>
                <a:chOff x="15607782" y="3478025"/>
                <a:chExt cx="845524" cy="2862943"/>
              </a:xfrm>
            </p:grpSpPr>
            <p:grpSp>
              <p:nvGrpSpPr>
                <p:cNvPr id="1040" name="그룹 1040"/>
                <p:cNvGrpSpPr/>
                <p:nvPr/>
              </p:nvGrpSpPr>
              <p:grpSpPr>
                <a:xfrm>
                  <a:off x="14810454" y="5087648"/>
                  <a:ext cx="2440181" cy="66460"/>
                  <a:chOff x="14810454" y="5087648"/>
                  <a:chExt cx="2440181" cy="66460"/>
                </a:xfrm>
              </p:grpSpPr>
              <p:pic>
                <p:nvPicPr>
                  <p:cNvPr id="120" name="Object 11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-5400000">
                    <a:off x="14810454" y="5087648"/>
                    <a:ext cx="2440181" cy="664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1" name="그룹 1041"/>
                <p:cNvGrpSpPr/>
                <p:nvPr/>
              </p:nvGrpSpPr>
              <p:grpSpPr>
                <a:xfrm>
                  <a:off x="15607782" y="3478025"/>
                  <a:ext cx="845524" cy="845524"/>
                  <a:chOff x="15607782" y="3478025"/>
                  <a:chExt cx="845524" cy="845524"/>
                </a:xfrm>
              </p:grpSpPr>
              <p:pic>
                <p:nvPicPr>
                  <p:cNvPr id="123" name="Object 12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5607782" y="3478025"/>
                    <a:ext cx="845524" cy="8455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5" name="Object 12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5755846" y="3592012"/>
                  <a:ext cx="650696" cy="61915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C94172C5-A4E6-DD4A-BE8E-871469CA3044}"/>
              </a:ext>
            </a:extLst>
          </p:cNvPr>
          <p:cNvGrpSpPr/>
          <p:nvPr/>
        </p:nvGrpSpPr>
        <p:grpSpPr>
          <a:xfrm>
            <a:off x="17751279" y="2291228"/>
            <a:ext cx="665121" cy="337672"/>
            <a:chOff x="17751279" y="2884821"/>
            <a:chExt cx="665121" cy="337672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5C488B1-FDBC-4EA3-1567-8035EE5E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7751279" y="2884821"/>
              <a:ext cx="665121" cy="337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33457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게시판 등록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27B4E1B3-D912-FA24-4F50-BEF7DE06C7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64CC702B-9315-7DBA-D4B1-FB09B330BE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0EC5A049-9B8A-879F-FE4F-FAF52D361ECA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550B2A28-504A-CA26-1CE2-D574A92F8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2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08" y="1577774"/>
            <a:ext cx="3704798" cy="124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9DE8E-1C9D-FDCE-78FB-39EDAE999B2C}"/>
              </a:ext>
            </a:extLst>
          </p:cNvPr>
          <p:cNvSpPr txBox="1"/>
          <p:nvPr/>
        </p:nvSpPr>
        <p:spPr>
          <a:xfrm>
            <a:off x="3886200" y="1771472"/>
            <a:ext cx="3324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- </a:t>
            </a:r>
            <a:r>
              <a:rPr lang="ko-KR" altLang="en-US" sz="5000" b="1" dirty="0">
                <a:solidFill>
                  <a:srgbClr val="3763AE"/>
                </a:solidFill>
                <a:latin typeface="고성 금강누리체" panose="020B0600000101010101" pitchFamily="34" charset="-127"/>
                <a:ea typeface="고성 금강누리체" panose="020B0600000101010101" pitchFamily="34" charset="-127"/>
              </a:rPr>
              <a:t>게시판 수정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32AD218-1A01-B97A-E47B-C9F69DDBCF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826" y="-1969"/>
            <a:ext cx="18356650" cy="1034973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C17F95A2-593A-7ACD-CF9F-28D52D0E63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2808206" cy="351378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A7D9C0E6-4CD4-7067-5DAB-6B99BBB57DCA}"/>
              </a:ext>
            </a:extLst>
          </p:cNvPr>
          <p:cNvGrpSpPr/>
          <p:nvPr/>
        </p:nvGrpSpPr>
        <p:grpSpPr>
          <a:xfrm>
            <a:off x="17751279" y="7048500"/>
            <a:ext cx="665121" cy="337672"/>
            <a:chOff x="17751279" y="8092936"/>
            <a:chExt cx="665121" cy="337672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88A4946A-3AA5-53F8-46F0-FF867B58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45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2397749" cy="351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51279" y="8092936"/>
            <a:ext cx="665121" cy="337672"/>
            <a:chOff x="17751279" y="8092936"/>
            <a:chExt cx="665121" cy="3376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08" y="1558727"/>
            <a:ext cx="4737636" cy="1277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27040" y="3068555"/>
            <a:ext cx="3748694" cy="6658873"/>
            <a:chOff x="9227040" y="3068555"/>
            <a:chExt cx="3748694" cy="66588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706608" y="3068555"/>
              <a:ext cx="2789549" cy="3963102"/>
              <a:chOff x="9706608" y="3068555"/>
              <a:chExt cx="2789549" cy="3963102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9706608" y="3068555"/>
                <a:ext cx="2789549" cy="2860515"/>
                <a:chOff x="9706608" y="3068555"/>
                <a:chExt cx="2789549" cy="286051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706608" y="3068555"/>
                  <a:ext cx="2789549" cy="286051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0295058" y="6113345"/>
                <a:ext cx="1612620" cy="918312"/>
                <a:chOff x="10295058" y="6113345"/>
                <a:chExt cx="1612620" cy="91831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106077" y="5736436"/>
                  <a:ext cx="3395878" cy="2890373"/>
                </a:xfrm>
                <a:prstGeom prst="rect">
                  <a:avLst/>
                </a:prstGeom>
              </p:spPr>
            </p:pic>
            <p:grpSp>
              <p:nvGrpSpPr>
                <p:cNvPr id="1007" name="그룹 1007"/>
                <p:cNvGrpSpPr/>
                <p:nvPr/>
              </p:nvGrpSpPr>
              <p:grpSpPr>
                <a:xfrm>
                  <a:off x="10534361" y="6126435"/>
                  <a:ext cx="268609" cy="346344"/>
                  <a:chOff x="10534361" y="6126435"/>
                  <a:chExt cx="268609" cy="346344"/>
                </a:xfrm>
              </p:grpSpPr>
              <p:pic>
                <p:nvPicPr>
                  <p:cNvPr id="18" name="Object 17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360000">
                    <a:off x="10417589" y="5970795"/>
                    <a:ext cx="537219" cy="692689"/>
                  </a:xfrm>
                  <a:prstGeom prst="rect">
                    <a:avLst/>
                  </a:prstGeom>
                </p:spPr>
              </p:pic>
              <p:pic>
                <p:nvPicPr>
                  <p:cNvPr id="19" name="Object 1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360000">
                    <a:off x="10534361" y="6126435"/>
                    <a:ext cx="268609" cy="3463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10295058" y="6317824"/>
                  <a:ext cx="352671" cy="454733"/>
                  <a:chOff x="10295058" y="6317824"/>
                  <a:chExt cx="352671" cy="454733"/>
                </a:xfrm>
              </p:grpSpPr>
              <p:pic>
                <p:nvPicPr>
                  <p:cNvPr id="22" name="Object 21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10141742" y="6113477"/>
                    <a:ext cx="705341" cy="9094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0295058" y="6317824"/>
                    <a:ext cx="352671" cy="4547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93136" y="7210223"/>
              <a:ext cx="3832854" cy="25652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42188" y="3068555"/>
            <a:ext cx="3436310" cy="6385857"/>
            <a:chOff x="13742188" y="3068555"/>
            <a:chExt cx="3436310" cy="6385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071408" y="3068555"/>
              <a:ext cx="2777847" cy="3963102"/>
              <a:chOff x="14071408" y="3068555"/>
              <a:chExt cx="2777847" cy="396310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071408" y="3068555"/>
                <a:ext cx="2777847" cy="2860515"/>
                <a:chOff x="14071408" y="3068555"/>
                <a:chExt cx="2777847" cy="2860515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071408" y="3068555"/>
                  <a:ext cx="2777847" cy="286051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4654006" y="6113345"/>
                <a:ext cx="1612623" cy="918312"/>
                <a:chOff x="14654006" y="6113345"/>
                <a:chExt cx="1612623" cy="918312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4465028" y="5736436"/>
                  <a:ext cx="3323507" cy="3047554"/>
                </a:xfrm>
                <a:prstGeom prst="rect">
                  <a:avLst/>
                </a:prstGeom>
              </p:spPr>
            </p:pic>
            <p:grpSp>
              <p:nvGrpSpPr>
                <p:cNvPr id="1013" name="그룹 1013"/>
                <p:cNvGrpSpPr/>
                <p:nvPr/>
              </p:nvGrpSpPr>
              <p:grpSpPr>
                <a:xfrm>
                  <a:off x="14893310" y="6126435"/>
                  <a:ext cx="268609" cy="346344"/>
                  <a:chOff x="14893310" y="6126435"/>
                  <a:chExt cx="268609" cy="346344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360000">
                    <a:off x="14776538" y="5970795"/>
                    <a:ext cx="537219" cy="692689"/>
                  </a:xfrm>
                  <a:prstGeom prst="rect">
                    <a:avLst/>
                  </a:prstGeom>
                </p:spPr>
              </p:pic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360000">
                    <a:off x="14893310" y="6126435"/>
                    <a:ext cx="268609" cy="3463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4" name="그룹 1014"/>
                <p:cNvGrpSpPr/>
                <p:nvPr/>
              </p:nvGrpSpPr>
              <p:grpSpPr>
                <a:xfrm>
                  <a:off x="14654006" y="6317824"/>
                  <a:ext cx="352671" cy="454733"/>
                  <a:chOff x="14654006" y="6317824"/>
                  <a:chExt cx="352671" cy="454733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14500690" y="6113477"/>
                    <a:ext cx="705341" cy="9094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Object 41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4654006" y="6317824"/>
                    <a:ext cx="352671" cy="4547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08284" y="7483239"/>
              <a:ext cx="3555959" cy="20230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21511" y="3068555"/>
            <a:ext cx="3436310" cy="6525539"/>
            <a:chOff x="821511" y="3068555"/>
            <a:chExt cx="3436310" cy="652553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41839" y="3068555"/>
              <a:ext cx="2595655" cy="3955082"/>
              <a:chOff x="1241839" y="3068555"/>
              <a:chExt cx="2595655" cy="395508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41839" y="3068555"/>
                <a:ext cx="2595655" cy="2860515"/>
                <a:chOff x="1241839" y="3068555"/>
                <a:chExt cx="2595655" cy="2860515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41839" y="3068555"/>
                  <a:ext cx="2595655" cy="2860515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733341" y="6113345"/>
                <a:ext cx="1612650" cy="910292"/>
                <a:chOff x="1733341" y="6113345"/>
                <a:chExt cx="1612650" cy="910292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544390" y="5736436"/>
                  <a:ext cx="3340364" cy="3039535"/>
                </a:xfrm>
                <a:prstGeom prst="rect">
                  <a:avLst/>
                </a:prstGeom>
              </p:spPr>
            </p:pic>
            <p:grpSp>
              <p:nvGrpSpPr>
                <p:cNvPr id="1019" name="그룹 1019"/>
                <p:cNvGrpSpPr/>
                <p:nvPr/>
              </p:nvGrpSpPr>
              <p:grpSpPr>
                <a:xfrm>
                  <a:off x="1972645" y="6126435"/>
                  <a:ext cx="268609" cy="346344"/>
                  <a:chOff x="1972645" y="6126435"/>
                  <a:chExt cx="268609" cy="346344"/>
                </a:xfrm>
              </p:grpSpPr>
              <p:pic>
                <p:nvPicPr>
                  <p:cNvPr id="56" name="Object 55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 rot="-360000">
                    <a:off x="1855250" y="5971396"/>
                    <a:ext cx="537219" cy="692689"/>
                  </a:xfrm>
                  <a:prstGeom prst="rect">
                    <a:avLst/>
                  </a:prstGeom>
                </p:spPr>
              </p:pic>
              <p:pic>
                <p:nvPicPr>
                  <p:cNvPr id="57" name="Object 5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360000">
                    <a:off x="1972645" y="6126435"/>
                    <a:ext cx="268609" cy="3463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0" name="그룹 1020"/>
                <p:cNvGrpSpPr/>
                <p:nvPr/>
              </p:nvGrpSpPr>
              <p:grpSpPr>
                <a:xfrm>
                  <a:off x="1733341" y="6317824"/>
                  <a:ext cx="352671" cy="454733"/>
                  <a:chOff x="1733341" y="6317824"/>
                  <a:chExt cx="352671" cy="454733"/>
                </a:xfrm>
              </p:grpSpPr>
              <p:pic>
                <p:nvPicPr>
                  <p:cNvPr id="60" name="Object 5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1579207" y="6114266"/>
                    <a:ext cx="705341" cy="9094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733341" y="6317824"/>
                    <a:ext cx="352671" cy="4547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7607" y="7343556"/>
              <a:ext cx="3572454" cy="229413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024275" y="3049507"/>
            <a:ext cx="3436310" cy="6544587"/>
            <a:chOff x="5024275" y="3049507"/>
            <a:chExt cx="3436310" cy="654458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312170" y="3049507"/>
              <a:ext cx="2860515" cy="4013696"/>
              <a:chOff x="5312170" y="3049507"/>
              <a:chExt cx="2860515" cy="4013696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5312170" y="3049507"/>
                <a:ext cx="2860515" cy="2847417"/>
                <a:chOff x="5312170" y="3049507"/>
                <a:chExt cx="2860515" cy="2847417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5312170" y="3049507"/>
                  <a:ext cx="2860515" cy="2847417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5936103" y="6087748"/>
                <a:ext cx="1612647" cy="975455"/>
                <a:chOff x="5936103" y="6087748"/>
                <a:chExt cx="1612647" cy="975455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5747149" y="5710839"/>
                  <a:ext cx="3340402" cy="3047554"/>
                </a:xfrm>
                <a:prstGeom prst="rect">
                  <a:avLst/>
                </a:prstGeom>
              </p:spPr>
            </p:pic>
            <p:grpSp>
              <p:nvGrpSpPr>
                <p:cNvPr id="1025" name="그룹 1025"/>
                <p:cNvGrpSpPr/>
                <p:nvPr/>
              </p:nvGrpSpPr>
              <p:grpSpPr>
                <a:xfrm>
                  <a:off x="6175406" y="6100838"/>
                  <a:ext cx="268609" cy="346344"/>
                  <a:chOff x="6175406" y="6100838"/>
                  <a:chExt cx="268609" cy="346344"/>
                </a:xfrm>
              </p:grpSpPr>
              <p:pic>
                <p:nvPicPr>
                  <p:cNvPr id="75" name="Object 74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360000">
                    <a:off x="6058634" y="5945198"/>
                    <a:ext cx="537219" cy="692689"/>
                  </a:xfrm>
                  <a:prstGeom prst="rect">
                    <a:avLst/>
                  </a:prstGeom>
                </p:spPr>
              </p:pic>
              <p:pic>
                <p:nvPicPr>
                  <p:cNvPr id="76" name="Object 7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360000">
                    <a:off x="6175406" y="6100838"/>
                    <a:ext cx="268609" cy="34634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6" name="그룹 1026"/>
                <p:cNvGrpSpPr/>
                <p:nvPr/>
              </p:nvGrpSpPr>
              <p:grpSpPr>
                <a:xfrm>
                  <a:off x="5936103" y="6292227"/>
                  <a:ext cx="352671" cy="454733"/>
                  <a:chOff x="5936103" y="6292227"/>
                  <a:chExt cx="352671" cy="454733"/>
                </a:xfrm>
              </p:grpSpPr>
              <p:pic>
                <p:nvPicPr>
                  <p:cNvPr id="79" name="Object 7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5782787" y="6087880"/>
                    <a:ext cx="705341" cy="9094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Object 7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5936103" y="6292227"/>
                    <a:ext cx="352671" cy="4547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90371" y="7343556"/>
              <a:ext cx="3572673" cy="2294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2602568" cy="351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51279" y="8877300"/>
            <a:ext cx="665121" cy="337672"/>
            <a:chOff x="17751279" y="8092936"/>
            <a:chExt cx="665121" cy="3376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08" y="1558727"/>
            <a:ext cx="3980893" cy="127774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8776" y="1423461"/>
            <a:ext cx="17925684" cy="8922867"/>
            <a:chOff x="-48776" y="1423461"/>
            <a:chExt cx="17925684" cy="8922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8776" y="1423461"/>
              <a:ext cx="17925684" cy="89228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51279" y="9639300"/>
            <a:ext cx="665121" cy="337672"/>
            <a:chOff x="17751279" y="9108270"/>
            <a:chExt cx="665121" cy="3376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9108270"/>
              <a:ext cx="665121" cy="3376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7848" y="812766"/>
            <a:ext cx="2154387" cy="403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3026" y="6403111"/>
            <a:ext cx="5940545" cy="5351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2564" y="2433488"/>
            <a:ext cx="13016611" cy="516165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449EC5C-FA3E-4E7D-E60E-322140100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66296" r="30107" b="-549"/>
          <a:stretch/>
        </p:blipFill>
        <p:spPr>
          <a:xfrm>
            <a:off x="12344400" y="4566337"/>
            <a:ext cx="2514600" cy="2349107"/>
          </a:xfrm>
          <a:prstGeom prst="rect">
            <a:avLst/>
          </a:prstGeom>
          <a:noFill/>
          <a:ln>
            <a:noFill/>
          </a:ln>
          <a:effectLst>
            <a:glow rad="723900">
              <a:schemeClr val="accent1">
                <a:alpha val="0"/>
              </a:schemeClr>
            </a:glow>
            <a:outerShdw blurRad="520700" dir="15000000" sx="66000" sy="66000" algn="ctr" rotWithShape="0">
              <a:schemeClr val="bg1"/>
            </a:outerShdw>
            <a:reflection endPos="70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51279" y="2884821"/>
            <a:ext cx="665121" cy="337672"/>
            <a:chOff x="17751279" y="2884821"/>
            <a:chExt cx="665121" cy="337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7751279" y="2884821"/>
              <a:ext cx="665121" cy="3376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9591"/>
            <a:ext cx="2583016" cy="3513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08" y="1575053"/>
            <a:ext cx="3767303" cy="12764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5936" y="3045064"/>
            <a:ext cx="2595655" cy="3955082"/>
            <a:chOff x="1155936" y="3045064"/>
            <a:chExt cx="2595655" cy="39550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55936" y="3045064"/>
              <a:ext cx="2595655" cy="2860515"/>
              <a:chOff x="1155936" y="3045064"/>
              <a:chExt cx="2595655" cy="286051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55936" y="3045064"/>
                <a:ext cx="2595655" cy="2860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47438" y="6089854"/>
              <a:ext cx="1612650" cy="910292"/>
              <a:chOff x="1647438" y="6089854"/>
              <a:chExt cx="1612650" cy="91029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8488" y="5712945"/>
                <a:ext cx="3340364" cy="3039535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1886742" y="6102944"/>
                <a:ext cx="268609" cy="346344"/>
                <a:chOff x="1886742" y="6102944"/>
                <a:chExt cx="268609" cy="346344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360000">
                  <a:off x="1769348" y="5947905"/>
                  <a:ext cx="537219" cy="692689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360000">
                  <a:off x="1886742" y="6102944"/>
                  <a:ext cx="268609" cy="346344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47438" y="6294333"/>
                <a:ext cx="352671" cy="454733"/>
                <a:chOff x="1647438" y="6294333"/>
                <a:chExt cx="352671" cy="45473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93305" y="6090776"/>
                  <a:ext cx="705341" cy="909465"/>
                </a:xfrm>
                <a:prstGeom prst="rect">
                  <a:avLst/>
                </a:prstGeom>
              </p:spPr>
            </p:pic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647438" y="6294333"/>
                  <a:ext cx="352671" cy="45473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5279541" y="3051613"/>
            <a:ext cx="2860515" cy="4013696"/>
            <a:chOff x="5279541" y="3051613"/>
            <a:chExt cx="2860515" cy="401369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279541" y="3051613"/>
              <a:ext cx="2860515" cy="2847417"/>
              <a:chOff x="5279541" y="3051613"/>
              <a:chExt cx="2860515" cy="284741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79541" y="3051613"/>
                <a:ext cx="2860515" cy="284741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903474" y="6089854"/>
              <a:ext cx="1612647" cy="975455"/>
              <a:chOff x="5903474" y="6089854"/>
              <a:chExt cx="1612647" cy="97545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714520" y="5712945"/>
                <a:ext cx="3340402" cy="3047554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6142777" y="6102944"/>
                <a:ext cx="268609" cy="346344"/>
                <a:chOff x="6142777" y="6102944"/>
                <a:chExt cx="268609" cy="346344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360000">
                  <a:off x="6026005" y="5947304"/>
                  <a:ext cx="537219" cy="692689"/>
                </a:xfrm>
                <a:prstGeom prst="rect">
                  <a:avLst/>
                </a:prstGeom>
              </p:spPr>
            </p:pic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360000">
                  <a:off x="6142777" y="6102944"/>
                  <a:ext cx="268609" cy="346344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5903474" y="6294333"/>
                <a:ext cx="352671" cy="454733"/>
                <a:chOff x="5903474" y="6294333"/>
                <a:chExt cx="352671" cy="45473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5750157" y="6089986"/>
                  <a:ext cx="705341" cy="909465"/>
                </a:xfrm>
                <a:prstGeom prst="rect">
                  <a:avLst/>
                </a:prstGeom>
              </p:spPr>
            </p:pic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903474" y="6294333"/>
                  <a:ext cx="352671" cy="45473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3" name="그룹 1013"/>
          <p:cNvGrpSpPr/>
          <p:nvPr/>
        </p:nvGrpSpPr>
        <p:grpSpPr>
          <a:xfrm>
            <a:off x="9668007" y="3045064"/>
            <a:ext cx="2789549" cy="3963102"/>
            <a:chOff x="9668007" y="3045064"/>
            <a:chExt cx="2789549" cy="3963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668007" y="3045064"/>
              <a:ext cx="2789549" cy="2860515"/>
              <a:chOff x="9668007" y="3045064"/>
              <a:chExt cx="2789549" cy="286051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668007" y="3045064"/>
                <a:ext cx="2789549" cy="2860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256456" y="6089854"/>
              <a:ext cx="1612620" cy="918312"/>
              <a:chOff x="10256456" y="6089854"/>
              <a:chExt cx="1612620" cy="91831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67475" y="5712945"/>
                <a:ext cx="3395878" cy="2890373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0495760" y="6102944"/>
                <a:ext cx="268609" cy="346344"/>
                <a:chOff x="10495760" y="6102944"/>
                <a:chExt cx="268609" cy="346344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360000">
                  <a:off x="10378987" y="5947304"/>
                  <a:ext cx="537219" cy="692689"/>
                </a:xfrm>
                <a:prstGeom prst="rect">
                  <a:avLst/>
                </a:prstGeom>
              </p:spPr>
            </p:pic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360000">
                  <a:off x="10495760" y="6102944"/>
                  <a:ext cx="268609" cy="346344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0256456" y="6294333"/>
                <a:ext cx="352671" cy="454733"/>
                <a:chOff x="10256456" y="6294333"/>
                <a:chExt cx="352671" cy="454733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103140" y="6089986"/>
                  <a:ext cx="705341" cy="909465"/>
                </a:xfrm>
                <a:prstGeom prst="rect">
                  <a:avLst/>
                </a:prstGeom>
              </p:spPr>
            </p:pic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0256456" y="6294333"/>
                  <a:ext cx="352671" cy="45473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8" name="그룹 1018"/>
          <p:cNvGrpSpPr/>
          <p:nvPr/>
        </p:nvGrpSpPr>
        <p:grpSpPr>
          <a:xfrm>
            <a:off x="13985506" y="3045064"/>
            <a:ext cx="2777847" cy="3963102"/>
            <a:chOff x="13985506" y="3045064"/>
            <a:chExt cx="2777847" cy="396310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985506" y="3045064"/>
              <a:ext cx="2777847" cy="2860515"/>
              <a:chOff x="13985506" y="3045064"/>
              <a:chExt cx="2777847" cy="286051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985506" y="3045064"/>
                <a:ext cx="2777847" cy="286051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568104" y="6089854"/>
              <a:ext cx="1612623" cy="918312"/>
              <a:chOff x="14568104" y="6089854"/>
              <a:chExt cx="1612623" cy="91831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379126" y="5712945"/>
                <a:ext cx="3323507" cy="3047554"/>
              </a:xfrm>
              <a:prstGeom prst="rect">
                <a:avLst/>
              </a:prstGeom>
            </p:spPr>
          </p:pic>
          <p:grpSp>
            <p:nvGrpSpPr>
              <p:cNvPr id="1021" name="그룹 1021"/>
              <p:cNvGrpSpPr/>
              <p:nvPr/>
            </p:nvGrpSpPr>
            <p:grpSpPr>
              <a:xfrm>
                <a:off x="14807408" y="6102944"/>
                <a:ext cx="268609" cy="346344"/>
                <a:chOff x="14807408" y="6102944"/>
                <a:chExt cx="268609" cy="346344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360000">
                  <a:off x="14690635" y="5947304"/>
                  <a:ext cx="537219" cy="692689"/>
                </a:xfrm>
                <a:prstGeom prst="rect">
                  <a:avLst/>
                </a:prstGeom>
              </p:spPr>
            </p:pic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360000">
                  <a:off x="14807408" y="6102944"/>
                  <a:ext cx="268609" cy="346344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4568104" y="6294333"/>
                <a:ext cx="352671" cy="454733"/>
                <a:chOff x="14568104" y="6294333"/>
                <a:chExt cx="352671" cy="454733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414788" y="6089986"/>
                  <a:ext cx="705341" cy="909465"/>
                </a:xfrm>
                <a:prstGeom prst="rect">
                  <a:avLst/>
                </a:prstGeom>
              </p:spPr>
            </p:pic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568104" y="6294333"/>
                  <a:ext cx="352671" cy="45473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7544" y="7201630"/>
            <a:ext cx="1885823" cy="1819623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26573" y="7201630"/>
            <a:ext cx="1885823" cy="179105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73582" y="7201630"/>
            <a:ext cx="1724681" cy="140834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438192" y="7201630"/>
            <a:ext cx="1724681" cy="1408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2978692" cy="351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51279" y="3549942"/>
            <a:ext cx="665121" cy="337672"/>
            <a:chOff x="17751279" y="3549942"/>
            <a:chExt cx="665121" cy="3376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3549942"/>
              <a:ext cx="665121" cy="3376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08" y="1577774"/>
            <a:ext cx="3087084" cy="12738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9597" y="1503013"/>
            <a:ext cx="13549960" cy="8628029"/>
            <a:chOff x="3459597" y="1503013"/>
            <a:chExt cx="13549960" cy="86280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9597" y="1503013"/>
              <a:ext cx="13549960" cy="8628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02911" y="6854762"/>
            <a:ext cx="2608437" cy="422114"/>
            <a:chOff x="3502911" y="6854762"/>
            <a:chExt cx="2608437" cy="4221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2911" y="6854762"/>
              <a:ext cx="2608437" cy="4221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6013" y="7585448"/>
            <a:ext cx="1373435" cy="3754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957" y="7242591"/>
            <a:ext cx="1046206" cy="10613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35042" y="6883333"/>
            <a:ext cx="371118" cy="371118"/>
            <a:chOff x="7035042" y="6883333"/>
            <a:chExt cx="371118" cy="3711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35042" y="6883333"/>
              <a:ext cx="371118" cy="371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73759" y="6870432"/>
            <a:ext cx="5357122" cy="422114"/>
            <a:chOff x="7473759" y="6870432"/>
            <a:chExt cx="5357122" cy="4221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3759" y="6870432"/>
              <a:ext cx="5357122" cy="4221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6740" y="8370088"/>
            <a:ext cx="2608437" cy="422114"/>
            <a:chOff x="3516740" y="8370088"/>
            <a:chExt cx="2608437" cy="4221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6740" y="8370088"/>
              <a:ext cx="2608437" cy="4221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49136" y="7585448"/>
            <a:ext cx="3034263" cy="37540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01093" y="8879373"/>
            <a:ext cx="1749625" cy="10613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92976" y="8879373"/>
            <a:ext cx="1411397" cy="10613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149443" y="8370088"/>
            <a:ext cx="2608437" cy="422114"/>
            <a:chOff x="6149443" y="8370088"/>
            <a:chExt cx="2608437" cy="4221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49443" y="8370088"/>
              <a:ext cx="2608437" cy="4221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3726635" cy="3513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908" y="1587774"/>
            <a:ext cx="4937284" cy="12738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356" y="3672690"/>
            <a:ext cx="16947002" cy="4999366"/>
            <a:chOff x="669356" y="3672690"/>
            <a:chExt cx="16947002" cy="499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356" y="3672690"/>
              <a:ext cx="16947002" cy="49993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1279" y="4219824"/>
            <a:ext cx="665121" cy="337672"/>
            <a:chOff x="17751279" y="4219824"/>
            <a:chExt cx="665121" cy="3376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751279" y="4219824"/>
              <a:ext cx="665121" cy="337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4087502" cy="351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51279" y="5168840"/>
            <a:ext cx="665121" cy="337672"/>
            <a:chOff x="17751279" y="5168840"/>
            <a:chExt cx="665121" cy="3376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751279" y="5168840"/>
              <a:ext cx="665121" cy="3376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08" y="1577774"/>
            <a:ext cx="4015189" cy="12262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26783" y="1425390"/>
            <a:ext cx="6711079" cy="8860324"/>
            <a:chOff x="5426783" y="1425390"/>
            <a:chExt cx="6711079" cy="88603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83" y="1425390"/>
              <a:ext cx="6711079" cy="8860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38852" y="1111778"/>
            <a:ext cx="12008010" cy="10264611"/>
            <a:chOff x="3138852" y="1111778"/>
            <a:chExt cx="12008010" cy="10264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852" y="1111778"/>
              <a:ext cx="12008010" cy="1026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3356568" cy="3513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51279" y="5990502"/>
            <a:ext cx="665121" cy="337672"/>
            <a:chOff x="17751279" y="599050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5990502"/>
              <a:ext cx="665121" cy="3376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53" y="1352133"/>
            <a:ext cx="4271855" cy="1839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45779" y="1515613"/>
            <a:ext cx="12594156" cy="8469104"/>
            <a:chOff x="2845779" y="1515613"/>
            <a:chExt cx="12594156" cy="84691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779" y="1515613"/>
              <a:ext cx="12594156" cy="8469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25" y="800067"/>
            <a:ext cx="3852045" cy="351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51279" y="5990502"/>
            <a:ext cx="665121" cy="337672"/>
            <a:chOff x="17751279" y="5990502"/>
            <a:chExt cx="665121" cy="337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751279" y="5990502"/>
              <a:ext cx="665121" cy="3376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53" y="1351193"/>
            <a:ext cx="4271722" cy="1904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826" y="-1969"/>
            <a:ext cx="18356650" cy="10349733"/>
            <a:chOff x="-60826" y="-1969"/>
            <a:chExt cx="18356650" cy="103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826" y="-1969"/>
              <a:ext cx="18356650" cy="10349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325" y="800067"/>
            <a:ext cx="3501406" cy="3513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62295" y="1586218"/>
            <a:ext cx="8561123" cy="8552577"/>
            <a:chOff x="4862295" y="1586218"/>
            <a:chExt cx="8561123" cy="85525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2295" y="1586218"/>
              <a:ext cx="8561123" cy="85525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53" y="1351231"/>
            <a:ext cx="4271855" cy="1925893"/>
          </a:xfrm>
          <a:prstGeom prst="rect">
            <a:avLst/>
          </a:prstGeom>
        </p:spPr>
      </p:pic>
      <p:grpSp>
        <p:nvGrpSpPr>
          <p:cNvPr id="2" name="그룹 1002">
            <a:extLst>
              <a:ext uri="{FF2B5EF4-FFF2-40B4-BE49-F238E27FC236}">
                <a16:creationId xmlns:a16="http://schemas.microsoft.com/office/drawing/2014/main" id="{32FDC61F-001F-1269-0819-87F08F5884D6}"/>
              </a:ext>
            </a:extLst>
          </p:cNvPr>
          <p:cNvGrpSpPr/>
          <p:nvPr/>
        </p:nvGrpSpPr>
        <p:grpSpPr>
          <a:xfrm>
            <a:off x="17751279" y="5981700"/>
            <a:ext cx="665121" cy="337672"/>
            <a:chOff x="17751279" y="8092936"/>
            <a:chExt cx="665121" cy="337672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805A5685-38FE-49EF-791C-9DCFD150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751279" y="8092936"/>
              <a:ext cx="665121" cy="337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268</Words>
  <Application>Microsoft Office PowerPoint</Application>
  <PresentationFormat>사용자 지정</PresentationFormat>
  <Paragraphs>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고성 금강누리체</vt:lpstr>
      <vt:lpstr>나눔스퀘어라운드OTF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Jeonghyun Kim</cp:lastModifiedBy>
  <cp:revision>4</cp:revision>
  <dcterms:created xsi:type="dcterms:W3CDTF">2022-12-29T16:35:26Z</dcterms:created>
  <dcterms:modified xsi:type="dcterms:W3CDTF">2022-12-29T09:57:13Z</dcterms:modified>
</cp:coreProperties>
</file>