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60" r:id="rId6"/>
    <p:sldId id="265" r:id="rId7"/>
    <p:sldId id="266" r:id="rId8"/>
    <p:sldId id="269" r:id="rId9"/>
    <p:sldId id="267" r:id="rId10"/>
    <p:sldId id="272" r:id="rId11"/>
    <p:sldId id="273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AEB5"/>
    <a:srgbClr val="765083"/>
    <a:srgbClr val="F76398"/>
    <a:srgbClr val="FF71B5"/>
    <a:srgbClr val="755F5C"/>
    <a:srgbClr val="916158"/>
    <a:srgbClr val="AF8A62"/>
    <a:srgbClr val="966258"/>
    <a:srgbClr val="329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2714" autoAdjust="0"/>
  </p:normalViewPr>
  <p:slideViewPr>
    <p:cSldViewPr snapToGrid="0" showGuides="1">
      <p:cViewPr varScale="1">
        <p:scale>
          <a:sx n="79" d="100"/>
          <a:sy n="79" d="100"/>
        </p:scale>
        <p:origin x="758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ejin Jang" userId="bc204cb1b9b67eab" providerId="LiveId" clId="{503FA3AD-9DBE-4D00-8155-56BBF64EE372}"/>
    <pc:docChg chg="delSld modSld">
      <pc:chgData name="Heejin Jang" userId="bc204cb1b9b67eab" providerId="LiveId" clId="{503FA3AD-9DBE-4D00-8155-56BBF64EE372}" dt="2022-04-20T17:23:46.983" v="35" actId="6549"/>
      <pc:docMkLst>
        <pc:docMk/>
      </pc:docMkLst>
      <pc:sldChg chg="modNotesTx">
        <pc:chgData name="Heejin Jang" userId="bc204cb1b9b67eab" providerId="LiveId" clId="{503FA3AD-9DBE-4D00-8155-56BBF64EE372}" dt="2022-04-20T17:23:10.801" v="25" actId="20577"/>
        <pc:sldMkLst>
          <pc:docMk/>
          <pc:sldMk cId="1368978434" sldId="256"/>
        </pc:sldMkLst>
      </pc:sldChg>
      <pc:sldChg chg="modNotesTx">
        <pc:chgData name="Heejin Jang" userId="bc204cb1b9b67eab" providerId="LiveId" clId="{503FA3AD-9DBE-4D00-8155-56BBF64EE372}" dt="2022-04-20T17:23:17.141" v="26" actId="20577"/>
        <pc:sldMkLst>
          <pc:docMk/>
          <pc:sldMk cId="89355596" sldId="260"/>
        </pc:sldMkLst>
      </pc:sldChg>
      <pc:sldChg chg="del">
        <pc:chgData name="Heejin Jang" userId="bc204cb1b9b67eab" providerId="LiveId" clId="{503FA3AD-9DBE-4D00-8155-56BBF64EE372}" dt="2022-04-13T03:10:26.434" v="0" actId="47"/>
        <pc:sldMkLst>
          <pc:docMk/>
          <pc:sldMk cId="1122198943" sldId="263"/>
        </pc:sldMkLst>
      </pc:sldChg>
      <pc:sldChg chg="modNotesTx">
        <pc:chgData name="Heejin Jang" userId="bc204cb1b9b67eab" providerId="LiveId" clId="{503FA3AD-9DBE-4D00-8155-56BBF64EE372}" dt="2022-04-20T17:23:20.432" v="27" actId="20577"/>
        <pc:sldMkLst>
          <pc:docMk/>
          <pc:sldMk cId="309295413" sldId="265"/>
        </pc:sldMkLst>
      </pc:sldChg>
      <pc:sldChg chg="modNotesTx">
        <pc:chgData name="Heejin Jang" userId="bc204cb1b9b67eab" providerId="LiveId" clId="{503FA3AD-9DBE-4D00-8155-56BBF64EE372}" dt="2022-04-20T17:23:24.653" v="28" actId="6549"/>
        <pc:sldMkLst>
          <pc:docMk/>
          <pc:sldMk cId="35695216" sldId="266"/>
        </pc:sldMkLst>
      </pc:sldChg>
      <pc:sldChg chg="modNotesTx">
        <pc:chgData name="Heejin Jang" userId="bc204cb1b9b67eab" providerId="LiveId" clId="{503FA3AD-9DBE-4D00-8155-56BBF64EE372}" dt="2022-04-20T17:23:31.017" v="30" actId="6549"/>
        <pc:sldMkLst>
          <pc:docMk/>
          <pc:sldMk cId="3397935351" sldId="267"/>
        </pc:sldMkLst>
      </pc:sldChg>
      <pc:sldChg chg="modNotesTx">
        <pc:chgData name="Heejin Jang" userId="bc204cb1b9b67eab" providerId="LiveId" clId="{503FA3AD-9DBE-4D00-8155-56BBF64EE372}" dt="2022-04-20T17:23:40.478" v="33" actId="6549"/>
        <pc:sldMkLst>
          <pc:docMk/>
          <pc:sldMk cId="1754095978" sldId="268"/>
        </pc:sldMkLst>
      </pc:sldChg>
      <pc:sldChg chg="modNotesTx">
        <pc:chgData name="Heejin Jang" userId="bc204cb1b9b67eab" providerId="LiveId" clId="{503FA3AD-9DBE-4D00-8155-56BBF64EE372}" dt="2022-04-20T17:23:27.250" v="29" actId="6549"/>
        <pc:sldMkLst>
          <pc:docMk/>
          <pc:sldMk cId="1795546045" sldId="269"/>
        </pc:sldMkLst>
      </pc:sldChg>
      <pc:sldChg chg="modNotesTx">
        <pc:chgData name="Heejin Jang" userId="bc204cb1b9b67eab" providerId="LiveId" clId="{503FA3AD-9DBE-4D00-8155-56BBF64EE372}" dt="2022-04-20T17:23:44.173" v="34" actId="6549"/>
        <pc:sldMkLst>
          <pc:docMk/>
          <pc:sldMk cId="2983298995" sldId="270"/>
        </pc:sldMkLst>
      </pc:sldChg>
      <pc:sldChg chg="modSp mod modNotesTx">
        <pc:chgData name="Heejin Jang" userId="bc204cb1b9b67eab" providerId="LiveId" clId="{503FA3AD-9DBE-4D00-8155-56BBF64EE372}" dt="2022-04-20T17:23:46.983" v="35" actId="6549"/>
        <pc:sldMkLst>
          <pc:docMk/>
          <pc:sldMk cId="3850509123" sldId="271"/>
        </pc:sldMkLst>
        <pc:picChg chg="mod modCrop">
          <ac:chgData name="Heejin Jang" userId="bc204cb1b9b67eab" providerId="LiveId" clId="{503FA3AD-9DBE-4D00-8155-56BBF64EE372}" dt="2022-04-13T04:04:21.785" v="6" actId="1076"/>
          <ac:picMkLst>
            <pc:docMk/>
            <pc:sldMk cId="3850509123" sldId="271"/>
            <ac:picMk id="11" creationId="{BAF26912-B37B-42FB-9EFE-9B1DD94E92D3}"/>
          </ac:picMkLst>
        </pc:picChg>
      </pc:sldChg>
      <pc:sldChg chg="modNotesTx">
        <pc:chgData name="Heejin Jang" userId="bc204cb1b9b67eab" providerId="LiveId" clId="{503FA3AD-9DBE-4D00-8155-56BBF64EE372}" dt="2022-04-20T17:23:34.684" v="31" actId="6549"/>
        <pc:sldMkLst>
          <pc:docMk/>
          <pc:sldMk cId="3427952275" sldId="272"/>
        </pc:sldMkLst>
      </pc:sldChg>
      <pc:sldChg chg="modSp mod modNotesTx">
        <pc:chgData name="Heejin Jang" userId="bc204cb1b9b67eab" providerId="LiveId" clId="{503FA3AD-9DBE-4D00-8155-56BBF64EE372}" dt="2022-04-20T17:23:37.580" v="32" actId="6549"/>
        <pc:sldMkLst>
          <pc:docMk/>
          <pc:sldMk cId="2148506493" sldId="273"/>
        </pc:sldMkLst>
        <pc:picChg chg="mod modCrop">
          <ac:chgData name="Heejin Jang" userId="bc204cb1b9b67eab" providerId="LiveId" clId="{503FA3AD-9DBE-4D00-8155-56BBF64EE372}" dt="2022-04-13T04:03:46.504" v="2" actId="1076"/>
          <ac:picMkLst>
            <pc:docMk/>
            <pc:sldMk cId="2148506493" sldId="273"/>
            <ac:picMk id="15" creationId="{E50167C8-67C9-40E8-9A27-2D08B1E50A8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8358-1254-45A7-89FD-DE79F1EBB50D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04B66-B7A0-4064-AF35-243123374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7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4B66-B7A0-4064-AF35-2431233741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976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4B66-B7A0-4064-AF35-2431233741D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996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4B66-B7A0-4064-AF35-2431233741D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15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4B66-B7A0-4064-AF35-2431233741D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26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4B66-B7A0-4064-AF35-2431233741D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583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4B66-B7A0-4064-AF35-2431233741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51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4B66-B7A0-4064-AF35-2431233741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454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4B66-B7A0-4064-AF35-2431233741D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770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4B66-B7A0-4064-AF35-2431233741D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087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4B66-B7A0-4064-AF35-2431233741D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24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4B66-B7A0-4064-AF35-2431233741D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60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35A46F9-0696-414B-BA99-9A6DAE033D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3A7F5DF-854C-40A4-9E4D-CF7D10934C78}"/>
              </a:ext>
            </a:extLst>
          </p:cNvPr>
          <p:cNvSpPr/>
          <p:nvPr userDrawn="1"/>
        </p:nvSpPr>
        <p:spPr>
          <a:xfrm>
            <a:off x="4166505" y="880779"/>
            <a:ext cx="3858988" cy="5238486"/>
          </a:xfrm>
          <a:prstGeom prst="roundRect">
            <a:avLst>
              <a:gd name="adj" fmla="val 2943"/>
            </a:avLst>
          </a:prstGeom>
          <a:solidFill>
            <a:schemeClr val="bg1">
              <a:alpha val="2000"/>
            </a:schemeClr>
          </a:solidFill>
          <a:ln w="3175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A78393-8C63-4AA8-8DB6-F0C1BAB4F76F}"/>
              </a:ext>
            </a:extLst>
          </p:cNvPr>
          <p:cNvCxnSpPr>
            <a:cxnSpLocks/>
          </p:cNvCxnSpPr>
          <p:nvPr userDrawn="1"/>
        </p:nvCxnSpPr>
        <p:spPr>
          <a:xfrm>
            <a:off x="6409872" y="1737292"/>
            <a:ext cx="121783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9A62176-064F-4E41-AA40-0ECCA8DDF6A9}"/>
              </a:ext>
            </a:extLst>
          </p:cNvPr>
          <p:cNvCxnSpPr>
            <a:cxnSpLocks/>
          </p:cNvCxnSpPr>
          <p:nvPr userDrawn="1"/>
        </p:nvCxnSpPr>
        <p:spPr>
          <a:xfrm>
            <a:off x="4564291" y="1737292"/>
            <a:ext cx="121783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2238BC32-ED6E-4DA8-A326-664FF691F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64291" y="1852355"/>
            <a:ext cx="3063417" cy="2887102"/>
          </a:xfrm>
        </p:spPr>
        <p:txBody>
          <a:bodyPr lIns="0" tIns="0" rIns="0" bIns="0" anchor="ctr"/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dirty="0"/>
              <a:t>MEMORIES </a:t>
            </a:r>
            <a:br>
              <a:rPr lang="en-US" altLang="ko-KR" dirty="0"/>
            </a:br>
            <a:r>
              <a:rPr lang="en-US" altLang="ko-KR" dirty="0"/>
              <a:t>DO NOT </a:t>
            </a:r>
            <a:br>
              <a:rPr lang="en-US" altLang="ko-KR" dirty="0"/>
            </a:br>
            <a:r>
              <a:rPr lang="en-US" altLang="ko-KR" dirty="0"/>
              <a:t>OPEN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CAC8E5-CA74-41BA-A402-EFEEEFEF5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64291" y="4862156"/>
            <a:ext cx="3063417" cy="394229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FREE PPT TEMPLATE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D88BE4B-FB0A-4814-87BB-C42255BC764C}"/>
              </a:ext>
            </a:extLst>
          </p:cNvPr>
          <p:cNvCxnSpPr>
            <a:cxnSpLocks/>
          </p:cNvCxnSpPr>
          <p:nvPr userDrawn="1"/>
        </p:nvCxnSpPr>
        <p:spPr>
          <a:xfrm>
            <a:off x="4530044" y="4862156"/>
            <a:ext cx="3131909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CD03B2-D523-40F7-801B-34AE16FFD78B}"/>
              </a:ext>
            </a:extLst>
          </p:cNvPr>
          <p:cNvCxnSpPr>
            <a:cxnSpLocks/>
          </p:cNvCxnSpPr>
          <p:nvPr userDrawn="1"/>
        </p:nvCxnSpPr>
        <p:spPr>
          <a:xfrm>
            <a:off x="4530044" y="5256385"/>
            <a:ext cx="3131909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32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gradFill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35A46F9-0696-414B-BA99-9A6DAE033D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3A7F5DF-854C-40A4-9E4D-CF7D10934C78}"/>
              </a:ext>
            </a:extLst>
          </p:cNvPr>
          <p:cNvSpPr/>
          <p:nvPr userDrawn="1"/>
        </p:nvSpPr>
        <p:spPr>
          <a:xfrm>
            <a:off x="-93132" y="2388576"/>
            <a:ext cx="4902200" cy="2080847"/>
          </a:xfrm>
          <a:prstGeom prst="roundRect">
            <a:avLst>
              <a:gd name="adj" fmla="val 2943"/>
            </a:avLst>
          </a:prstGeom>
          <a:solidFill>
            <a:schemeClr val="bg1">
              <a:alpha val="2000"/>
            </a:schemeClr>
          </a:solidFill>
          <a:ln w="3175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38BC32-ED6E-4DA8-A326-664FF691F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0437" y="2973610"/>
            <a:ext cx="3063417" cy="390136"/>
          </a:xfrm>
        </p:spPr>
        <p:txBody>
          <a:bodyPr lIns="0" tIns="0" rIns="0" bIns="0" anchor="ctr"/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CAC8E5-CA74-41BA-A402-EFEEEFEF5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719733" y="1853793"/>
            <a:ext cx="2472266" cy="3150414"/>
          </a:xfrm>
        </p:spPr>
        <p:txBody>
          <a:bodyPr anchor="ctr">
            <a:normAutofit/>
          </a:bodyPr>
          <a:lstStyle>
            <a:lvl1pPr marL="285750" indent="-28575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 lang="ko-KR" altLang="en-US" sz="1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Design</a:t>
            </a:r>
          </a:p>
          <a:p>
            <a:r>
              <a:rPr lang="en-US" altLang="ko-KR" dirty="0"/>
              <a:t>Concept</a:t>
            </a:r>
          </a:p>
          <a:p>
            <a:r>
              <a:rPr lang="en-US" altLang="ko-KR" dirty="0"/>
              <a:t>Art</a:t>
            </a:r>
          </a:p>
          <a:p>
            <a:r>
              <a:rPr lang="en-US" altLang="ko-KR" dirty="0"/>
              <a:t>Style</a:t>
            </a:r>
          </a:p>
          <a:p>
            <a:r>
              <a:rPr lang="en-US" altLang="ko-KR" dirty="0"/>
              <a:t>Inspiration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260BD-3467-471D-85DE-5107A8AA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436" y="3480841"/>
            <a:ext cx="3063418" cy="301756"/>
          </a:xfrm>
        </p:spPr>
        <p:txBody>
          <a:bodyPr/>
          <a:lstStyle>
            <a:lvl1pPr marL="0" indent="0" algn="dist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CD03B2-D523-40F7-801B-34AE16FFD78B}"/>
              </a:ext>
            </a:extLst>
          </p:cNvPr>
          <p:cNvCxnSpPr>
            <a:cxnSpLocks/>
            <a:stCxn id="11" idx="3"/>
            <a:endCxn id="3" idx="1"/>
          </p:cNvCxnSpPr>
          <p:nvPr userDrawn="1"/>
        </p:nvCxnSpPr>
        <p:spPr>
          <a:xfrm>
            <a:off x="4809068" y="3429000"/>
            <a:ext cx="4910665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310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C769A4-1AF0-4601-A129-B9B89BBAC88A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3" y="431873"/>
            <a:ext cx="5459134" cy="511062"/>
          </a:xfrm>
        </p:spPr>
        <p:txBody>
          <a:bodyPr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14777" y="2400301"/>
            <a:ext cx="3785136" cy="2150532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671" y="6461578"/>
            <a:ext cx="406242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13E5F3-43E4-4991-AB13-168EA5721460}"/>
              </a:ext>
            </a:extLst>
          </p:cNvPr>
          <p:cNvCxnSpPr>
            <a:cxnSpLocks/>
          </p:cNvCxnSpPr>
          <p:nvPr userDrawn="1"/>
        </p:nvCxnSpPr>
        <p:spPr>
          <a:xfrm>
            <a:off x="1208088" y="188913"/>
            <a:ext cx="0" cy="6480175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6F702472-425D-4C3F-9D43-E7073782F9C3}"/>
              </a:ext>
            </a:extLst>
          </p:cNvPr>
          <p:cNvSpPr/>
          <p:nvPr userDrawn="1"/>
        </p:nvSpPr>
        <p:spPr>
          <a:xfrm>
            <a:off x="1161264" y="3382433"/>
            <a:ext cx="93134" cy="93134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0DEC780-904F-45B7-ABCC-53EDA51934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88913"/>
            <a:ext cx="1208088" cy="1394354"/>
          </a:xfrm>
          <a:prstGeom prst="roundRect">
            <a:avLst>
              <a:gd name="adj" fmla="val 0"/>
            </a:avLst>
          </a:prstGeom>
          <a:solidFill>
            <a:schemeClr val="bg1">
              <a:alpha val="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ko-KR" altLang="en-US" sz="800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 altLang="ko-KR" dirty="0"/>
              <a:t>MEMORIES</a:t>
            </a:r>
          </a:p>
          <a:p>
            <a:pPr lvl="0" algn="ctr"/>
            <a:r>
              <a:rPr lang="en-US" altLang="ko-KR" dirty="0"/>
              <a:t>DO NOT</a:t>
            </a:r>
          </a:p>
          <a:p>
            <a:pPr lvl="0" algn="ctr"/>
            <a:r>
              <a:rPr lang="en-US" altLang="ko-KR" dirty="0"/>
              <a:t>OPEN</a:t>
            </a:r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DAE8F55B-B6A2-48AD-B957-BCE7A42C38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797117"/>
            <a:ext cx="928688" cy="871971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5" name="직선 연결선 10">
            <a:extLst>
              <a:ext uri="{FF2B5EF4-FFF2-40B4-BE49-F238E27FC236}">
                <a16:creationId xmlns:a16="http://schemas.microsoft.com/office/drawing/2014/main" id="{CDC1960E-8C22-42B3-A2FC-2115751799C7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859261"/>
            <a:ext cx="0" cy="809827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66577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45" userDrawn="1">
          <p15:clr>
            <a:srgbClr val="FBAE40"/>
          </p15:clr>
        </p15:guide>
        <p15:guide id="4" pos="1935" userDrawn="1">
          <p15:clr>
            <a:srgbClr val="FBAE40"/>
          </p15:clr>
        </p15:guide>
        <p15:guide id="5" pos="121" userDrawn="1">
          <p15:clr>
            <a:srgbClr val="FBAE40"/>
          </p15:clr>
        </p15:guide>
        <p15:guide id="6" pos="7559" userDrawn="1">
          <p15:clr>
            <a:srgbClr val="FBAE40"/>
          </p15:clr>
        </p15:guide>
        <p15:guide id="7" orient="horz" pos="119" userDrawn="1">
          <p15:clr>
            <a:srgbClr val="FBAE40"/>
          </p15:clr>
        </p15:guide>
        <p15:guide id="8" orient="horz" pos="420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C769A4-1AF0-4601-A129-B9B89BBAC8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591" y="640853"/>
            <a:ext cx="5162815" cy="511062"/>
          </a:xfr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03431" y="3760627"/>
            <a:ext cx="3785136" cy="2908461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606" y="6461881"/>
            <a:ext cx="428307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텍스트 개체 틀 9">
            <a:extLst>
              <a:ext uri="{FF2B5EF4-FFF2-40B4-BE49-F238E27FC236}">
                <a16:creationId xmlns:a16="http://schemas.microsoft.com/office/drawing/2014/main" id="{8BDF829E-EE2D-407A-9869-CA4E2CA388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797117"/>
            <a:ext cx="928688" cy="871971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9" name="직선 연결선 10">
            <a:extLst>
              <a:ext uri="{FF2B5EF4-FFF2-40B4-BE49-F238E27FC236}">
                <a16:creationId xmlns:a16="http://schemas.microsoft.com/office/drawing/2014/main" id="{26C83F75-D1FA-4A4C-BBD4-315228569CFD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859261"/>
            <a:ext cx="0" cy="809827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49451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745">
          <p15:clr>
            <a:srgbClr val="FBAE40"/>
          </p15:clr>
        </p15:guide>
        <p15:guide id="4" pos="1935">
          <p15:clr>
            <a:srgbClr val="FBAE40"/>
          </p15:clr>
        </p15:guide>
        <p15:guide id="5" pos="121">
          <p15:clr>
            <a:srgbClr val="FBAE40"/>
          </p15:clr>
        </p15:guide>
        <p15:guide id="6" pos="7559">
          <p15:clr>
            <a:srgbClr val="FBAE40"/>
          </p15:clr>
        </p15:guide>
        <p15:guide id="7" orient="horz" pos="119">
          <p15:clr>
            <a:srgbClr val="FBAE40"/>
          </p15:clr>
        </p15:guide>
        <p15:guide id="8" orient="horz" pos="420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C769A4-1AF0-4601-A129-B9B89BBAC8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592" y="596465"/>
            <a:ext cx="5162815" cy="511062"/>
          </a:xfr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03431" y="3760627"/>
            <a:ext cx="3785136" cy="2908461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606" y="6461881"/>
            <a:ext cx="428307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052801B-B4C7-49FC-975D-25D5686A6C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797117"/>
            <a:ext cx="928688" cy="871971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36FB1C1-E686-405B-B3D6-D248FFE5FAE8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859261"/>
            <a:ext cx="0" cy="809827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91339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745">
          <p15:clr>
            <a:srgbClr val="FBAE40"/>
          </p15:clr>
        </p15:guide>
        <p15:guide id="4" pos="1935">
          <p15:clr>
            <a:srgbClr val="FBAE40"/>
          </p15:clr>
        </p15:guide>
        <p15:guide id="5" pos="121">
          <p15:clr>
            <a:srgbClr val="FBAE40"/>
          </p15:clr>
        </p15:guide>
        <p15:guide id="6" pos="7559">
          <p15:clr>
            <a:srgbClr val="FBAE40"/>
          </p15:clr>
        </p15:guide>
        <p15:guide id="7" orient="horz" pos="119">
          <p15:clr>
            <a:srgbClr val="FBAE40"/>
          </p15:clr>
        </p15:guide>
        <p15:guide id="8" orient="horz" pos="42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80D59-8DBB-4702-B184-07DE046C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375"/>
            <a:ext cx="10515600" cy="511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7040C-4277-4290-81E4-40F492866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06232"/>
            <a:ext cx="2983029" cy="359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3AAFA-6A83-48FE-8039-508A9FD23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9295" y="6388034"/>
            <a:ext cx="11811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4D09E-1386-4024-8256-C8485A6CD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81533" y="6388034"/>
            <a:ext cx="3063418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Designed by L@rgo 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BB5C4-1746-4F41-AE85-C9E9C4B2B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25174"/>
            <a:ext cx="27432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43BF621-4FC3-44DB-97C1-2906C2BBA1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01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6" r:id="rId4"/>
    <p:sldLayoutId id="2147483652" r:id="rId5"/>
  </p:sldLayoutIdLst>
  <p:hf hdr="0" dt="0"/>
  <p:txStyles>
    <p:titleStyle>
      <a:lvl1pPr marL="0" indent="0" algn="l" defTabSz="914400" rtl="0" eaLnBrk="1" latinLnBrk="1" hangingPunct="1">
        <a:lnSpc>
          <a:spcPct val="125000"/>
        </a:lnSpc>
        <a:spcBef>
          <a:spcPct val="0"/>
        </a:spcBef>
        <a:buFont typeface="Arial" panose="020B0604020202020204" pitchFamily="34" charset="0"/>
        <a:buNone/>
        <a:defRPr sz="32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25000"/>
        </a:lnSpc>
        <a:spcBef>
          <a:spcPts val="10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rioh.com/p/d38b04e9077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harch.com/p/84jFv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39491428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20EDD-EB29-49F5-8844-C9114C396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4291" y="1881526"/>
            <a:ext cx="3063417" cy="2887102"/>
          </a:xfrm>
        </p:spPr>
        <p:txBody>
          <a:bodyPr/>
          <a:lstStyle/>
          <a:p>
            <a:r>
              <a:rPr lang="en-US" altLang="ko-KR" sz="900" dirty="0"/>
              <a:t>Roundtable</a:t>
            </a:r>
            <a:br>
              <a:rPr lang="en-US" altLang="ko-KR" sz="900" dirty="0"/>
            </a:br>
            <a:br>
              <a:rPr lang="en-US" altLang="ko-KR" sz="1000" dirty="0"/>
            </a:br>
            <a:r>
              <a:rPr lang="en-US" altLang="ko-KR" sz="4000" dirty="0"/>
              <a:t>Final Project</a:t>
            </a:r>
            <a:br>
              <a:rPr lang="en-US" altLang="ko-KR" sz="7200" dirty="0"/>
            </a:br>
            <a:br>
              <a:rPr lang="en-US" altLang="ko-KR" sz="1050" dirty="0"/>
            </a:br>
            <a:r>
              <a:rPr lang="en-US" altLang="ko-KR" sz="1050" dirty="0"/>
              <a:t>Creative Coding</a:t>
            </a:r>
            <a:endParaRPr lang="ko-KR" altLang="en-US" sz="1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5966C9-5428-460E-972F-8ED308900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5566" y="4898582"/>
            <a:ext cx="3063417" cy="328624"/>
          </a:xfrm>
        </p:spPr>
        <p:txBody>
          <a:bodyPr lIns="0" tIns="0" rIns="0" bIns="0">
            <a:normAutofit/>
          </a:bodyPr>
          <a:lstStyle/>
          <a:p>
            <a:pPr algn="dist"/>
            <a:r>
              <a:rPr lang="en-US" altLang="ko-KR" sz="1600" dirty="0"/>
              <a:t>HEEJIN JANG</a:t>
            </a:r>
            <a:endParaRPr lang="ko-KR" altLang="en-US" sz="1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17E450-A9A3-48FA-8F6E-DAF97DF239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88100"/>
            <a:ext cx="355600" cy="301625"/>
          </a:xfrm>
        </p:spPr>
        <p:txBody>
          <a:bodyPr/>
          <a:lstStyle/>
          <a:p>
            <a:fld id="{143BF621-4FC3-44DB-97C1-2906C2BBA181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FF88D33E-EC5F-4CFE-9542-F7A81D990A72}"/>
              </a:ext>
            </a:extLst>
          </p:cNvPr>
          <p:cNvSpPr/>
          <p:nvPr/>
        </p:nvSpPr>
        <p:spPr>
          <a:xfrm>
            <a:off x="6005934" y="6398200"/>
            <a:ext cx="82550" cy="82550"/>
          </a:xfrm>
          <a:prstGeom prst="diamond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E9424ED7-C9CF-4127-8DE9-CE3A2F4232F4}"/>
              </a:ext>
            </a:extLst>
          </p:cNvPr>
          <p:cNvSpPr/>
          <p:nvPr/>
        </p:nvSpPr>
        <p:spPr>
          <a:xfrm>
            <a:off x="5941056" y="1340180"/>
            <a:ext cx="297405" cy="297405"/>
          </a:xfrm>
          <a:prstGeom prst="diamond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69F8252A-AEEE-4ACD-9769-F22D02FD7205}"/>
              </a:ext>
            </a:extLst>
          </p:cNvPr>
          <p:cNvSpPr/>
          <p:nvPr/>
        </p:nvSpPr>
        <p:spPr>
          <a:xfrm>
            <a:off x="6013449" y="1412575"/>
            <a:ext cx="152615" cy="152615"/>
          </a:xfrm>
          <a:prstGeom prst="diamond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978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Falling Objects</a:t>
            </a:r>
            <a:endParaRPr lang="ko-KR" alt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10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9525"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>
            <a:cxnSpLocks/>
          </p:cNvCxnSpPr>
          <p:nvPr/>
        </p:nvCxnSpPr>
        <p:spPr>
          <a:xfrm>
            <a:off x="7595791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3623523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1BB0943-D5B7-46E6-8282-2FBAC401C5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127"/>
          <a:stretch/>
        </p:blipFill>
        <p:spPr>
          <a:xfrm>
            <a:off x="698120" y="1752744"/>
            <a:ext cx="10873486" cy="3720917"/>
          </a:xfrm>
          <a:prstGeom prst="rect">
            <a:avLst/>
          </a:prstGeom>
        </p:spPr>
      </p:pic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825C7C0C-E591-4B92-8655-3D4F4A81540F}"/>
              </a:ext>
            </a:extLst>
          </p:cNvPr>
          <p:cNvSpPr txBox="1">
            <a:spLocks/>
          </p:cNvSpPr>
          <p:nvPr/>
        </p:nvSpPr>
        <p:spPr>
          <a:xfrm>
            <a:off x="189970" y="5826407"/>
            <a:ext cx="1041400" cy="859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>
                <a:solidFill>
                  <a:srgbClr val="9BAEB5"/>
                </a:solidFill>
              </a:rPr>
              <a:t>Puzzle</a:t>
            </a:r>
          </a:p>
          <a:p>
            <a:r>
              <a:rPr lang="en-US" altLang="ko-KR" sz="900">
                <a:solidFill>
                  <a:srgbClr val="9BAEB5"/>
                </a:solidFill>
              </a:rPr>
              <a:t>Arrow Game</a:t>
            </a:r>
          </a:p>
          <a:p>
            <a:r>
              <a:rPr lang="en-US" altLang="ko-KR" sz="900">
                <a:solidFill>
                  <a:srgbClr val="FFFFFF"/>
                </a:solidFill>
              </a:rPr>
              <a:t>Falling Jewelries</a:t>
            </a:r>
          </a:p>
          <a:p>
            <a:endParaRPr lang="en-US" altLang="ko-KR" sz="900" dirty="0">
              <a:solidFill>
                <a:srgbClr val="9BAEB5"/>
              </a:solidFill>
            </a:endParaRPr>
          </a:p>
        </p:txBody>
      </p:sp>
      <p:sp>
        <p:nvSpPr>
          <p:cNvPr id="18" name="타원 25">
            <a:extLst>
              <a:ext uri="{FF2B5EF4-FFF2-40B4-BE49-F238E27FC236}">
                <a16:creationId xmlns:a16="http://schemas.microsoft.com/office/drawing/2014/main" id="{79607956-A6AB-46F8-9684-A60ED61EFAF0}"/>
              </a:ext>
            </a:extLst>
          </p:cNvPr>
          <p:cNvSpPr/>
          <p:nvPr/>
        </p:nvSpPr>
        <p:spPr>
          <a:xfrm>
            <a:off x="159234" y="654306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983298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Falling Objects</a:t>
            </a:r>
            <a:endParaRPr lang="ko-KR" alt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11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9525"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>
            <a:cxnSpLocks/>
          </p:cNvCxnSpPr>
          <p:nvPr/>
        </p:nvCxnSpPr>
        <p:spPr>
          <a:xfrm>
            <a:off x="7595791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3623523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AF26912-B37B-42FB-9EFE-9B1DD94E9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r="26329"/>
          <a:stretch/>
        </p:blipFill>
        <p:spPr>
          <a:xfrm>
            <a:off x="2137232" y="1747328"/>
            <a:ext cx="8010667" cy="3806705"/>
          </a:xfrm>
          <a:prstGeom prst="rect">
            <a:avLst/>
          </a:prstGeom>
        </p:spPr>
      </p:pic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F386CA72-92DD-49DF-AFEB-D4169B18028F}"/>
              </a:ext>
            </a:extLst>
          </p:cNvPr>
          <p:cNvSpPr txBox="1">
            <a:spLocks/>
          </p:cNvSpPr>
          <p:nvPr/>
        </p:nvSpPr>
        <p:spPr>
          <a:xfrm>
            <a:off x="189970" y="5826407"/>
            <a:ext cx="1041400" cy="859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>
                <a:solidFill>
                  <a:srgbClr val="9BAEB5"/>
                </a:solidFill>
              </a:rPr>
              <a:t>Puzzle</a:t>
            </a:r>
          </a:p>
          <a:p>
            <a:r>
              <a:rPr lang="en-US" altLang="ko-KR" sz="900">
                <a:solidFill>
                  <a:srgbClr val="9BAEB5"/>
                </a:solidFill>
              </a:rPr>
              <a:t>Arrow Game</a:t>
            </a:r>
          </a:p>
          <a:p>
            <a:r>
              <a:rPr lang="en-US" altLang="ko-KR" sz="900">
                <a:solidFill>
                  <a:srgbClr val="FFFFFF"/>
                </a:solidFill>
              </a:rPr>
              <a:t>Falling Jewelries</a:t>
            </a:r>
          </a:p>
          <a:p>
            <a:endParaRPr lang="en-US" altLang="ko-KR" sz="900" dirty="0">
              <a:solidFill>
                <a:srgbClr val="9BAEB5"/>
              </a:solidFill>
            </a:endParaRPr>
          </a:p>
        </p:txBody>
      </p:sp>
      <p:sp>
        <p:nvSpPr>
          <p:cNvPr id="15" name="타원 25">
            <a:extLst>
              <a:ext uri="{FF2B5EF4-FFF2-40B4-BE49-F238E27FC236}">
                <a16:creationId xmlns:a16="http://schemas.microsoft.com/office/drawing/2014/main" id="{A64FEA34-82B5-4E5D-8754-E8F53A075DF3}"/>
              </a:ext>
            </a:extLst>
          </p:cNvPr>
          <p:cNvSpPr/>
          <p:nvPr/>
        </p:nvSpPr>
        <p:spPr>
          <a:xfrm>
            <a:off x="159234" y="654306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85050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6C305-6C30-4A73-B61F-DC835FDB8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819" y="3233932"/>
            <a:ext cx="3241976" cy="390136"/>
          </a:xfrm>
        </p:spPr>
        <p:txBody>
          <a:bodyPr lIns="0" tIns="0" rIns="0" bIns="0"/>
          <a:lstStyle/>
          <a:p>
            <a:r>
              <a:rPr lang="en-US" altLang="ko-KR" sz="2800" dirty="0"/>
              <a:t>INDEX</a:t>
            </a:r>
            <a:endParaRPr lang="ko-KR" altLang="en-US" sz="2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B17BA9-3E6A-4137-B005-5AE4286F4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7533" y="1853793"/>
            <a:ext cx="2294466" cy="3150414"/>
          </a:xfrm>
        </p:spPr>
        <p:txBody>
          <a:bodyPr>
            <a:normAutofit/>
          </a:bodyPr>
          <a:lstStyle/>
          <a:p>
            <a:r>
              <a:rPr lang="en-US" altLang="ko-KR" dirty="0"/>
              <a:t>Puzzle</a:t>
            </a:r>
          </a:p>
          <a:p>
            <a:r>
              <a:rPr lang="en-US" altLang="ko-KR" dirty="0"/>
              <a:t>Arrow Game</a:t>
            </a:r>
          </a:p>
          <a:p>
            <a:r>
              <a:rPr lang="en-US" altLang="ko-KR" dirty="0"/>
              <a:t>Falling Objects</a:t>
            </a:r>
          </a:p>
        </p:txBody>
      </p:sp>
    </p:spTree>
    <p:extLst>
      <p:ext uri="{BB962C8B-B14F-4D97-AF65-F5344CB8AC3E}">
        <p14:creationId xmlns:p14="http://schemas.microsoft.com/office/powerpoint/2010/main" val="8935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Puzzle</a:t>
            </a:r>
            <a:endParaRPr lang="ko-KR" altLang="en-US" dirty="0"/>
          </a:p>
        </p:txBody>
      </p:sp>
      <p:sp>
        <p:nvSpPr>
          <p:cNvPr id="10" name="내용 개체 틀 17">
            <a:extLst>
              <a:ext uri="{FF2B5EF4-FFF2-40B4-BE49-F238E27FC236}">
                <a16:creationId xmlns:a16="http://schemas.microsoft.com/office/drawing/2014/main" id="{1EA08F40-9DF1-460B-AC10-3134E2DF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5497" y="2096488"/>
            <a:ext cx="3767103" cy="3377176"/>
          </a:xfrm>
        </p:spPr>
        <p:txBody>
          <a:bodyPr anchor="ctr">
            <a:noAutofit/>
          </a:bodyPr>
          <a:lstStyle/>
          <a:p>
            <a:pPr lvl="0"/>
            <a:r>
              <a:rPr lang="en-US" altLang="ko-KR" sz="1600" dirty="0"/>
              <a:t>A puzzle game that shuffles images</a:t>
            </a:r>
          </a:p>
          <a:p>
            <a:pPr lvl="0"/>
            <a:r>
              <a:rPr lang="en-US" altLang="ko-KR" sz="1600" dirty="0"/>
              <a:t>Images: current event or social issues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3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9525"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>
            <a:cxnSpLocks/>
          </p:cNvCxnSpPr>
          <p:nvPr/>
        </p:nvCxnSpPr>
        <p:spPr>
          <a:xfrm>
            <a:off x="7595791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3623523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내용 개체 틀 17">
            <a:hlinkClick r:id="rId3"/>
            <a:extLst>
              <a:ext uri="{FF2B5EF4-FFF2-40B4-BE49-F238E27FC236}">
                <a16:creationId xmlns:a16="http://schemas.microsoft.com/office/drawing/2014/main" id="{5B517895-674B-4FB7-B364-24E43433903D}"/>
              </a:ext>
            </a:extLst>
          </p:cNvPr>
          <p:cNvSpPr txBox="1">
            <a:spLocks/>
          </p:cNvSpPr>
          <p:nvPr/>
        </p:nvSpPr>
        <p:spPr>
          <a:xfrm>
            <a:off x="1231370" y="1993964"/>
            <a:ext cx="6471655" cy="3922107"/>
          </a:xfrm>
          <a:prstGeom prst="roundRect">
            <a:avLst>
              <a:gd name="adj" fmla="val 1157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bg1">
                <a:alpha val="50000"/>
              </a:schemeClr>
            </a:solidFill>
            <a:prstDash val="solid"/>
            <a:miter lim="800000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62BEF3CF-9A6E-41CE-A9E5-4283E692862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9970" y="5826407"/>
            <a:ext cx="1041400" cy="859312"/>
          </a:xfrm>
        </p:spPr>
        <p:txBody>
          <a:bodyPr>
            <a:noAutofit/>
          </a:bodyPr>
          <a:lstStyle/>
          <a:p>
            <a:r>
              <a:rPr lang="en-US" altLang="ko-KR" sz="900" dirty="0">
                <a:solidFill>
                  <a:srgbClr val="FFFFFF"/>
                </a:solidFill>
              </a:rPr>
              <a:t>Puzzle</a:t>
            </a:r>
          </a:p>
          <a:p>
            <a:r>
              <a:rPr lang="en-US" altLang="ko-KR" sz="900" dirty="0">
                <a:solidFill>
                  <a:srgbClr val="9BAEB5"/>
                </a:solidFill>
              </a:rPr>
              <a:t>Arrow Game</a:t>
            </a:r>
          </a:p>
          <a:p>
            <a:r>
              <a:rPr lang="en-US" altLang="ko-KR" sz="900" dirty="0">
                <a:solidFill>
                  <a:srgbClr val="9BAEB5"/>
                </a:solidFill>
              </a:rPr>
              <a:t>Falling Jewelries</a:t>
            </a:r>
          </a:p>
          <a:p>
            <a:endParaRPr lang="en-US" altLang="ko-KR" sz="900" dirty="0">
              <a:solidFill>
                <a:srgbClr val="9BAEB5"/>
              </a:solidFill>
            </a:endParaRPr>
          </a:p>
        </p:txBody>
      </p:sp>
      <p:sp>
        <p:nvSpPr>
          <p:cNvPr id="14" name="타원 25">
            <a:extLst>
              <a:ext uri="{FF2B5EF4-FFF2-40B4-BE49-F238E27FC236}">
                <a16:creationId xmlns:a16="http://schemas.microsoft.com/office/drawing/2014/main" id="{AAC995BE-8926-40EE-8BF3-71BC528E9B7C}"/>
              </a:ext>
            </a:extLst>
          </p:cNvPr>
          <p:cNvSpPr/>
          <p:nvPr/>
        </p:nvSpPr>
        <p:spPr>
          <a:xfrm>
            <a:off x="176740" y="591607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0929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Puzzle</a:t>
            </a:r>
            <a:endParaRPr lang="ko-KR" alt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4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9525"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>
            <a:cxnSpLocks/>
          </p:cNvCxnSpPr>
          <p:nvPr/>
        </p:nvCxnSpPr>
        <p:spPr>
          <a:xfrm>
            <a:off x="7595791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3623523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62BEF3CF-9A6E-41CE-A9E5-4283E692862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9970" y="5826407"/>
            <a:ext cx="1041400" cy="859312"/>
          </a:xfrm>
        </p:spPr>
        <p:txBody>
          <a:bodyPr>
            <a:noAutofit/>
          </a:bodyPr>
          <a:lstStyle/>
          <a:p>
            <a:r>
              <a:rPr lang="en-US" altLang="ko-KR" sz="900" dirty="0">
                <a:solidFill>
                  <a:srgbClr val="FFFFFF"/>
                </a:solidFill>
              </a:rPr>
              <a:t>Puzzle</a:t>
            </a:r>
          </a:p>
          <a:p>
            <a:r>
              <a:rPr lang="en-US" altLang="ko-KR" sz="900" dirty="0">
                <a:solidFill>
                  <a:srgbClr val="9BAEB5"/>
                </a:solidFill>
              </a:rPr>
              <a:t>Arrow Game</a:t>
            </a:r>
          </a:p>
          <a:p>
            <a:r>
              <a:rPr lang="en-US" altLang="ko-KR" sz="900" dirty="0">
                <a:solidFill>
                  <a:srgbClr val="9BAEB5"/>
                </a:solidFill>
              </a:rPr>
              <a:t>Falling Jewelries</a:t>
            </a:r>
          </a:p>
          <a:p>
            <a:endParaRPr lang="en-US" altLang="ko-KR" sz="900" dirty="0">
              <a:solidFill>
                <a:srgbClr val="9BAEB5"/>
              </a:solidFill>
            </a:endParaRPr>
          </a:p>
        </p:txBody>
      </p:sp>
      <p:sp>
        <p:nvSpPr>
          <p:cNvPr id="14" name="타원 25">
            <a:extLst>
              <a:ext uri="{FF2B5EF4-FFF2-40B4-BE49-F238E27FC236}">
                <a16:creationId xmlns:a16="http://schemas.microsoft.com/office/drawing/2014/main" id="{AAC995BE-8926-40EE-8BF3-71BC528E9B7C}"/>
              </a:ext>
            </a:extLst>
          </p:cNvPr>
          <p:cNvSpPr/>
          <p:nvPr/>
        </p:nvSpPr>
        <p:spPr>
          <a:xfrm>
            <a:off x="176740" y="591607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9B2C0A-6B00-479B-9237-BC1596EAF1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5" b="50902"/>
          <a:stretch/>
        </p:blipFill>
        <p:spPr>
          <a:xfrm>
            <a:off x="672822" y="1854344"/>
            <a:ext cx="10939488" cy="346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Puzzle</a:t>
            </a:r>
            <a:endParaRPr lang="ko-KR" alt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5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9525"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>
            <a:cxnSpLocks/>
          </p:cNvCxnSpPr>
          <p:nvPr/>
        </p:nvCxnSpPr>
        <p:spPr>
          <a:xfrm>
            <a:off x="7595791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3623523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62BEF3CF-9A6E-41CE-A9E5-4283E692862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9970" y="5826407"/>
            <a:ext cx="1041400" cy="859312"/>
          </a:xfrm>
        </p:spPr>
        <p:txBody>
          <a:bodyPr>
            <a:noAutofit/>
          </a:bodyPr>
          <a:lstStyle/>
          <a:p>
            <a:r>
              <a:rPr lang="en-US" altLang="ko-KR" sz="900" dirty="0">
                <a:solidFill>
                  <a:srgbClr val="FFFFFF"/>
                </a:solidFill>
              </a:rPr>
              <a:t>Puzzle</a:t>
            </a:r>
          </a:p>
          <a:p>
            <a:r>
              <a:rPr lang="en-US" altLang="ko-KR" sz="900" dirty="0">
                <a:solidFill>
                  <a:srgbClr val="9BAEB5"/>
                </a:solidFill>
              </a:rPr>
              <a:t>Arrow Game</a:t>
            </a:r>
          </a:p>
          <a:p>
            <a:r>
              <a:rPr lang="en-US" altLang="ko-KR" sz="900" dirty="0">
                <a:solidFill>
                  <a:srgbClr val="9BAEB5"/>
                </a:solidFill>
              </a:rPr>
              <a:t>Falling Jewelries</a:t>
            </a:r>
          </a:p>
          <a:p>
            <a:endParaRPr lang="en-US" altLang="ko-KR" sz="900" dirty="0">
              <a:solidFill>
                <a:srgbClr val="9BAEB5"/>
              </a:solidFill>
            </a:endParaRPr>
          </a:p>
        </p:txBody>
      </p:sp>
      <p:sp>
        <p:nvSpPr>
          <p:cNvPr id="14" name="타원 25">
            <a:extLst>
              <a:ext uri="{FF2B5EF4-FFF2-40B4-BE49-F238E27FC236}">
                <a16:creationId xmlns:a16="http://schemas.microsoft.com/office/drawing/2014/main" id="{AAC995BE-8926-40EE-8BF3-71BC528E9B7C}"/>
              </a:ext>
            </a:extLst>
          </p:cNvPr>
          <p:cNvSpPr/>
          <p:nvPr/>
        </p:nvSpPr>
        <p:spPr>
          <a:xfrm>
            <a:off x="176740" y="591607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BE0E92-7FC4-42CD-BEEA-66216297C5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907"/>
          <a:stretch/>
        </p:blipFill>
        <p:spPr>
          <a:xfrm>
            <a:off x="698120" y="1752744"/>
            <a:ext cx="10888892" cy="382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4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Arrow Game</a:t>
            </a:r>
            <a:endParaRPr lang="ko-KR" altLang="en-US" dirty="0"/>
          </a:p>
        </p:txBody>
      </p:sp>
      <p:sp>
        <p:nvSpPr>
          <p:cNvPr id="10" name="내용 개체 틀 17">
            <a:extLst>
              <a:ext uri="{FF2B5EF4-FFF2-40B4-BE49-F238E27FC236}">
                <a16:creationId xmlns:a16="http://schemas.microsoft.com/office/drawing/2014/main" id="{1EA08F40-9DF1-460B-AC10-3134E2DF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4503" y="2096488"/>
            <a:ext cx="3767103" cy="3377176"/>
          </a:xfrm>
        </p:spPr>
        <p:txBody>
          <a:bodyPr anchor="ctr">
            <a:noAutofit/>
          </a:bodyPr>
          <a:lstStyle/>
          <a:p>
            <a:pPr lvl="0"/>
            <a:r>
              <a:rPr lang="en-US" altLang="ko-KR" sz="1600" dirty="0"/>
              <a:t>Press arrow keys as shown on the screen</a:t>
            </a:r>
          </a:p>
          <a:p>
            <a:pPr lvl="0"/>
            <a:r>
              <a:rPr lang="en-US" altLang="ko-KR" sz="1600" dirty="0"/>
              <a:t>Total of 7 levels</a:t>
            </a:r>
          </a:p>
          <a:p>
            <a:pPr lvl="0"/>
            <a:r>
              <a:rPr lang="en-US" altLang="ko-KR" sz="1600" dirty="0"/>
              <a:t>Need to complete all levels before time runs out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6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9525"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>
            <a:cxnSpLocks/>
          </p:cNvCxnSpPr>
          <p:nvPr/>
        </p:nvCxnSpPr>
        <p:spPr>
          <a:xfrm>
            <a:off x="7595791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3623523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내용 개체 틀 17">
            <a:hlinkClick r:id="rId3"/>
            <a:extLst>
              <a:ext uri="{FF2B5EF4-FFF2-40B4-BE49-F238E27FC236}">
                <a16:creationId xmlns:a16="http://schemas.microsoft.com/office/drawing/2014/main" id="{5B517895-674B-4FB7-B364-24E43433903D}"/>
              </a:ext>
            </a:extLst>
          </p:cNvPr>
          <p:cNvSpPr txBox="1">
            <a:spLocks/>
          </p:cNvSpPr>
          <p:nvPr/>
        </p:nvSpPr>
        <p:spPr>
          <a:xfrm>
            <a:off x="1442040" y="1680127"/>
            <a:ext cx="5885686" cy="4781754"/>
          </a:xfrm>
          <a:prstGeom prst="roundRect">
            <a:avLst>
              <a:gd name="adj" fmla="val 1157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bg1">
                <a:alpha val="50000"/>
              </a:schemeClr>
            </a:solidFill>
            <a:prstDash val="solid"/>
            <a:miter lim="800000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62BEF3CF-9A6E-41CE-A9E5-4283E692862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9970" y="5826407"/>
            <a:ext cx="1041400" cy="859312"/>
          </a:xfrm>
        </p:spPr>
        <p:txBody>
          <a:bodyPr>
            <a:noAutofit/>
          </a:bodyPr>
          <a:lstStyle/>
          <a:p>
            <a:r>
              <a:rPr lang="en-US" altLang="ko-KR" sz="900" dirty="0">
                <a:solidFill>
                  <a:srgbClr val="9BAEB5"/>
                </a:solidFill>
              </a:rPr>
              <a:t>Puzzle</a:t>
            </a:r>
          </a:p>
          <a:p>
            <a:r>
              <a:rPr lang="en-US" altLang="ko-KR" sz="900" dirty="0">
                <a:solidFill>
                  <a:srgbClr val="FFFFFF"/>
                </a:solidFill>
              </a:rPr>
              <a:t>Arrow Game</a:t>
            </a:r>
          </a:p>
          <a:p>
            <a:r>
              <a:rPr lang="en-US" altLang="ko-KR" sz="900" dirty="0">
                <a:solidFill>
                  <a:srgbClr val="9BAEB5"/>
                </a:solidFill>
              </a:rPr>
              <a:t>Falling Jewelries</a:t>
            </a:r>
          </a:p>
          <a:p>
            <a:endParaRPr lang="en-US" altLang="ko-KR" sz="900" dirty="0">
              <a:solidFill>
                <a:srgbClr val="9BAEB5"/>
              </a:solidFill>
            </a:endParaRPr>
          </a:p>
        </p:txBody>
      </p:sp>
      <p:sp>
        <p:nvSpPr>
          <p:cNvPr id="14" name="타원 25">
            <a:extLst>
              <a:ext uri="{FF2B5EF4-FFF2-40B4-BE49-F238E27FC236}">
                <a16:creationId xmlns:a16="http://schemas.microsoft.com/office/drawing/2014/main" id="{AAC995BE-8926-40EE-8BF3-71BC528E9B7C}"/>
              </a:ext>
            </a:extLst>
          </p:cNvPr>
          <p:cNvSpPr/>
          <p:nvPr/>
        </p:nvSpPr>
        <p:spPr>
          <a:xfrm>
            <a:off x="159234" y="6225327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39793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Arrow Game</a:t>
            </a:r>
            <a:endParaRPr lang="ko-KR" alt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7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9525"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>
            <a:cxnSpLocks/>
          </p:cNvCxnSpPr>
          <p:nvPr/>
        </p:nvCxnSpPr>
        <p:spPr>
          <a:xfrm>
            <a:off x="7595791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3623523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CD77378-7114-4FD0-804D-0D980B6E30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139"/>
          <a:stretch/>
        </p:blipFill>
        <p:spPr>
          <a:xfrm>
            <a:off x="698120" y="1752744"/>
            <a:ext cx="10873485" cy="3720912"/>
          </a:xfrm>
          <a:prstGeom prst="rect">
            <a:avLst/>
          </a:prstGeom>
        </p:spPr>
      </p:pic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DEEB9AAB-1335-4043-96AC-D1399757FE9D}"/>
              </a:ext>
            </a:extLst>
          </p:cNvPr>
          <p:cNvSpPr txBox="1">
            <a:spLocks/>
          </p:cNvSpPr>
          <p:nvPr/>
        </p:nvSpPr>
        <p:spPr>
          <a:xfrm>
            <a:off x="189970" y="5826407"/>
            <a:ext cx="1041400" cy="859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>
                <a:solidFill>
                  <a:srgbClr val="9BAEB5"/>
                </a:solidFill>
              </a:rPr>
              <a:t>Puzzle</a:t>
            </a:r>
          </a:p>
          <a:p>
            <a:r>
              <a:rPr lang="en-US" altLang="ko-KR" sz="900">
                <a:solidFill>
                  <a:srgbClr val="FFFFFF"/>
                </a:solidFill>
              </a:rPr>
              <a:t>Arrow Game</a:t>
            </a:r>
          </a:p>
          <a:p>
            <a:r>
              <a:rPr lang="en-US" altLang="ko-KR" sz="900">
                <a:solidFill>
                  <a:srgbClr val="9BAEB5"/>
                </a:solidFill>
              </a:rPr>
              <a:t>Falling Jewelries</a:t>
            </a:r>
          </a:p>
          <a:p>
            <a:endParaRPr lang="en-US" altLang="ko-KR" sz="900" dirty="0">
              <a:solidFill>
                <a:srgbClr val="9BAEB5"/>
              </a:solidFill>
            </a:endParaRPr>
          </a:p>
        </p:txBody>
      </p:sp>
      <p:sp>
        <p:nvSpPr>
          <p:cNvPr id="21" name="타원 25">
            <a:extLst>
              <a:ext uri="{FF2B5EF4-FFF2-40B4-BE49-F238E27FC236}">
                <a16:creationId xmlns:a16="http://schemas.microsoft.com/office/drawing/2014/main" id="{4723C80A-48CD-4258-80CF-4401CD1686DB}"/>
              </a:ext>
            </a:extLst>
          </p:cNvPr>
          <p:cNvSpPr/>
          <p:nvPr/>
        </p:nvSpPr>
        <p:spPr>
          <a:xfrm>
            <a:off x="159234" y="6225327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42795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Arrow Game</a:t>
            </a:r>
            <a:endParaRPr lang="ko-KR" alt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8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9525"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>
            <a:cxnSpLocks/>
          </p:cNvCxnSpPr>
          <p:nvPr/>
        </p:nvCxnSpPr>
        <p:spPr>
          <a:xfrm>
            <a:off x="7595791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3623523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50167C8-67C9-40E8-9A27-2D08B1E50A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929" r="25815"/>
          <a:stretch/>
        </p:blipFill>
        <p:spPr>
          <a:xfrm>
            <a:off x="2109315" y="1737086"/>
            <a:ext cx="8066502" cy="3736578"/>
          </a:xfrm>
          <a:prstGeom prst="rect">
            <a:avLst/>
          </a:prstGeom>
        </p:spPr>
      </p:pic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3EB7D584-3C91-4501-9E0C-4C0F0FB43B35}"/>
              </a:ext>
            </a:extLst>
          </p:cNvPr>
          <p:cNvSpPr txBox="1">
            <a:spLocks/>
          </p:cNvSpPr>
          <p:nvPr/>
        </p:nvSpPr>
        <p:spPr>
          <a:xfrm>
            <a:off x="189970" y="5826407"/>
            <a:ext cx="1041400" cy="859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>
                <a:solidFill>
                  <a:srgbClr val="9BAEB5"/>
                </a:solidFill>
              </a:rPr>
              <a:t>Puzzle</a:t>
            </a:r>
          </a:p>
          <a:p>
            <a:r>
              <a:rPr lang="en-US" altLang="ko-KR" sz="900">
                <a:solidFill>
                  <a:srgbClr val="FFFFFF"/>
                </a:solidFill>
              </a:rPr>
              <a:t>Arrow Game</a:t>
            </a:r>
          </a:p>
          <a:p>
            <a:r>
              <a:rPr lang="en-US" altLang="ko-KR" sz="900">
                <a:solidFill>
                  <a:srgbClr val="9BAEB5"/>
                </a:solidFill>
              </a:rPr>
              <a:t>Falling Jewelries</a:t>
            </a:r>
          </a:p>
          <a:p>
            <a:endParaRPr lang="en-US" altLang="ko-KR" sz="900" dirty="0">
              <a:solidFill>
                <a:srgbClr val="9BAEB5"/>
              </a:solidFill>
            </a:endParaRPr>
          </a:p>
        </p:txBody>
      </p:sp>
      <p:sp>
        <p:nvSpPr>
          <p:cNvPr id="19" name="타원 25">
            <a:extLst>
              <a:ext uri="{FF2B5EF4-FFF2-40B4-BE49-F238E27FC236}">
                <a16:creationId xmlns:a16="http://schemas.microsoft.com/office/drawing/2014/main" id="{6582FA47-73A6-4567-904F-335DEB1852A1}"/>
              </a:ext>
            </a:extLst>
          </p:cNvPr>
          <p:cNvSpPr/>
          <p:nvPr/>
        </p:nvSpPr>
        <p:spPr>
          <a:xfrm>
            <a:off x="159234" y="6225327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14850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Falling Objects</a:t>
            </a:r>
            <a:endParaRPr lang="ko-KR" altLang="en-US" dirty="0"/>
          </a:p>
        </p:txBody>
      </p:sp>
      <p:sp>
        <p:nvSpPr>
          <p:cNvPr id="10" name="내용 개체 틀 17">
            <a:extLst>
              <a:ext uri="{FF2B5EF4-FFF2-40B4-BE49-F238E27FC236}">
                <a16:creationId xmlns:a16="http://schemas.microsoft.com/office/drawing/2014/main" id="{1EA08F40-9DF1-460B-AC10-3134E2DF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412" y="2096488"/>
            <a:ext cx="3767103" cy="3377176"/>
          </a:xfrm>
        </p:spPr>
        <p:txBody>
          <a:bodyPr anchor="ctr">
            <a:noAutofit/>
          </a:bodyPr>
          <a:lstStyle/>
          <a:p>
            <a:pPr lvl="0"/>
            <a:r>
              <a:rPr lang="en-US" altLang="ko-KR" sz="1600" dirty="0"/>
              <a:t>Falling two different types of objects</a:t>
            </a:r>
          </a:p>
          <a:p>
            <a:pPr lvl="0"/>
            <a:r>
              <a:rPr lang="en-US" altLang="ko-KR" sz="1600" dirty="0"/>
              <a:t>Avoid one type of object</a:t>
            </a:r>
          </a:p>
          <a:p>
            <a:pPr lvl="0"/>
            <a:r>
              <a:rPr lang="en-US" altLang="ko-KR" sz="1600" dirty="0"/>
              <a:t>Catch another type of object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9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9525"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>
            <a:cxnSpLocks/>
          </p:cNvCxnSpPr>
          <p:nvPr/>
        </p:nvCxnSpPr>
        <p:spPr>
          <a:xfrm>
            <a:off x="7595791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3623523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내용 개체 틀 17">
            <a:hlinkClick r:id="rId3"/>
            <a:extLst>
              <a:ext uri="{FF2B5EF4-FFF2-40B4-BE49-F238E27FC236}">
                <a16:creationId xmlns:a16="http://schemas.microsoft.com/office/drawing/2014/main" id="{5B517895-674B-4FB7-B364-24E43433903D}"/>
              </a:ext>
            </a:extLst>
          </p:cNvPr>
          <p:cNvSpPr txBox="1">
            <a:spLocks/>
          </p:cNvSpPr>
          <p:nvPr/>
        </p:nvSpPr>
        <p:spPr>
          <a:xfrm>
            <a:off x="1451466" y="1656361"/>
            <a:ext cx="5329290" cy="4599702"/>
          </a:xfrm>
          <a:prstGeom prst="roundRect">
            <a:avLst>
              <a:gd name="adj" fmla="val 1157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bg1">
                <a:alpha val="50000"/>
              </a:schemeClr>
            </a:solidFill>
            <a:prstDash val="solid"/>
            <a:miter lim="800000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62BEF3CF-9A6E-41CE-A9E5-4283E692862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9970" y="5826407"/>
            <a:ext cx="1041400" cy="859312"/>
          </a:xfrm>
        </p:spPr>
        <p:txBody>
          <a:bodyPr>
            <a:noAutofit/>
          </a:bodyPr>
          <a:lstStyle/>
          <a:p>
            <a:r>
              <a:rPr lang="en-US" altLang="ko-KR" sz="900" dirty="0">
                <a:solidFill>
                  <a:srgbClr val="9BAEB5"/>
                </a:solidFill>
              </a:rPr>
              <a:t>Puzzle</a:t>
            </a:r>
          </a:p>
          <a:p>
            <a:r>
              <a:rPr lang="en-US" altLang="ko-KR" sz="900" dirty="0">
                <a:solidFill>
                  <a:srgbClr val="9BAEB5"/>
                </a:solidFill>
              </a:rPr>
              <a:t>Arrow Game</a:t>
            </a:r>
          </a:p>
          <a:p>
            <a:r>
              <a:rPr lang="en-US" altLang="ko-KR" sz="900" dirty="0">
                <a:solidFill>
                  <a:srgbClr val="FFFFFF"/>
                </a:solidFill>
              </a:rPr>
              <a:t>Falling Jewelries</a:t>
            </a:r>
          </a:p>
          <a:p>
            <a:endParaRPr lang="en-US" altLang="ko-KR" sz="900" dirty="0">
              <a:solidFill>
                <a:srgbClr val="9BAEB5"/>
              </a:solidFill>
            </a:endParaRPr>
          </a:p>
        </p:txBody>
      </p:sp>
      <p:sp>
        <p:nvSpPr>
          <p:cNvPr id="14" name="타원 25">
            <a:extLst>
              <a:ext uri="{FF2B5EF4-FFF2-40B4-BE49-F238E27FC236}">
                <a16:creationId xmlns:a16="http://schemas.microsoft.com/office/drawing/2014/main" id="{AAC995BE-8926-40EE-8BF3-71BC528E9B7C}"/>
              </a:ext>
            </a:extLst>
          </p:cNvPr>
          <p:cNvSpPr/>
          <p:nvPr/>
        </p:nvSpPr>
        <p:spPr>
          <a:xfrm>
            <a:off x="159234" y="654306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754095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 UltraLight"/>
        <a:ea typeface="나눔바른고딕 UltraLight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69B8DB8A03A142A11D0F8925EDE02E" ma:contentTypeVersion="7" ma:contentTypeDescription="Create a new document." ma:contentTypeScope="" ma:versionID="ce75921d604d782aa89b89da8a4d523c">
  <xsd:schema xmlns:xsd="http://www.w3.org/2001/XMLSchema" xmlns:xs="http://www.w3.org/2001/XMLSchema" xmlns:p="http://schemas.microsoft.com/office/2006/metadata/properties" xmlns:ns3="ccc0ab65-8af3-485d-8597-f970aeb60778" xmlns:ns4="7e4d0580-8b4c-447b-b629-d68cfbefc426" targetNamespace="http://schemas.microsoft.com/office/2006/metadata/properties" ma:root="true" ma:fieldsID="062131ff0bcd799b657eb9eaeb4854dd" ns3:_="" ns4:_="">
    <xsd:import namespace="ccc0ab65-8af3-485d-8597-f970aeb60778"/>
    <xsd:import namespace="7e4d0580-8b4c-447b-b629-d68cfbefc4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0ab65-8af3-485d-8597-f970aeb607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d0580-8b4c-447b-b629-d68cfbefc42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39A427-F6DD-4072-B1EC-657E852F5C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092B48-2129-4E40-B56C-635082F3A4E8}">
  <ds:schemaRefs>
    <ds:schemaRef ds:uri="7e4d0580-8b4c-447b-b629-d68cfbefc426"/>
    <ds:schemaRef ds:uri="ccc0ab65-8af3-485d-8597-f970aeb60778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E4A1AF9-2883-4813-8A46-6DE7206B09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c0ab65-8af3-485d-8597-f970aeb60778"/>
    <ds:schemaRef ds:uri="7e4d0580-8b4c-447b-b629-d68cfbefc4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Jakarta</Template>
  <TotalTime>236</TotalTime>
  <Words>148</Words>
  <Application>Microsoft Office PowerPoint</Application>
  <PresentationFormat>Widescreen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나눔바른고딕</vt:lpstr>
      <vt:lpstr>나눔바른고딕 UltraLight</vt:lpstr>
      <vt:lpstr>맑은 고딕</vt:lpstr>
      <vt:lpstr>Arial</vt:lpstr>
      <vt:lpstr>Office 테마</vt:lpstr>
      <vt:lpstr>Roundtable  Final Project  Creative Coding</vt:lpstr>
      <vt:lpstr>INDEX</vt:lpstr>
      <vt:lpstr>Puzzle</vt:lpstr>
      <vt:lpstr>Puzzle</vt:lpstr>
      <vt:lpstr>Puzzle</vt:lpstr>
      <vt:lpstr>Arrow Game</vt:lpstr>
      <vt:lpstr>Arrow Game</vt:lpstr>
      <vt:lpstr>Arrow Game</vt:lpstr>
      <vt:lpstr>Falling Objects</vt:lpstr>
      <vt:lpstr>Falling Objects</vt:lpstr>
      <vt:lpstr>Falling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SOUTHEAST ASIA  JAKARTA  INDONESIA</dc:title>
  <dc:creator>Heejin Jang</dc:creator>
  <cp:lastModifiedBy>Heejin Jang</cp:lastModifiedBy>
  <cp:revision>2</cp:revision>
  <dcterms:created xsi:type="dcterms:W3CDTF">2022-04-12T23:47:04Z</dcterms:created>
  <dcterms:modified xsi:type="dcterms:W3CDTF">2022-04-20T17:23:48Z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0x0101006069B8DB8A03A142A11D0F8925EDE02E</vt:lpwstr>
  </property>
</Properties>
</file>