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2DC2A-1F40-48E0-B0FF-69324EF58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47EE84-AFB6-4BA7-9EE1-891EEF464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CFF1E6-3CF9-465C-93FB-BA5886F04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8BCF8-CDEF-4948-8EFC-6A3B33FFC06F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E7E31F-70A3-4EED-B3D1-BEDCE806D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F16BC2-2628-428D-BE08-5CC1CE186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1716-2EDC-4D8E-A656-7706A941A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646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B4663-B812-4A09-8052-90FB5A00F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FB558A-2FA2-4DAB-8B68-59836E9E1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A4ADC6-69C3-415C-A3D5-76035329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8BCF8-CDEF-4948-8EFC-6A3B33FFC06F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ADD023-6213-40E7-8C9C-09976EE01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0F9EA9-5F97-4EB3-8D6B-10AC6E54F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1716-2EDC-4D8E-A656-7706A941A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416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6B6D5C-0157-42CB-970D-94076438FD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CF6D3E-55F7-43A9-92F9-2EBC46266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9B982F-E64A-48FF-91BC-A17A26A66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8BCF8-CDEF-4948-8EFC-6A3B33FFC06F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B37CE9-381D-4721-A4D8-037C59C0D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C4240D-032C-446A-9F77-E893EBCD1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1716-2EDC-4D8E-A656-7706A941A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980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EA23A-EE34-42D1-A554-154107652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CFF17A-753C-459E-8AE1-9C7455536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767B9F-DDA9-4A59-9305-6122F361A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8BCF8-CDEF-4948-8EFC-6A3B33FFC06F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6D4372-3655-46D4-BD40-AFA4251DB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F459A3-3FB7-47D3-B762-E7E528F01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1716-2EDC-4D8E-A656-7706A941A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749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25311A-D954-4424-80D7-4DC14301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B4D91F-CFA6-4446-9FA5-9EEC76718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0D9E0B-E032-4EBE-95B3-B15D9FA88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8BCF8-CDEF-4948-8EFC-6A3B33FFC06F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0C5529-ABBC-4795-A16B-641D642BB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646941-55C2-46C2-85D8-8D9EF4865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1716-2EDC-4D8E-A656-7706A941A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568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618CD-9B30-4E71-BD43-DD71C17B9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39A193-52AD-4227-9680-248AE72FC3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26C905-469F-46B5-83DD-7A0923D67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F3F662-40B0-44BB-B394-4B4E16F35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8BCF8-CDEF-4948-8EFC-6A3B33FFC06F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517618-24E5-45D8-802A-C4CD5C1DE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7657E1-AFA9-4BFB-AEF0-72FABBCA8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1716-2EDC-4D8E-A656-7706A941A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545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6C24B-3504-4387-BD4A-BC19E2C88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3B921F-7F6F-4EA8-86BD-F98D05500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B7F0FE-6DF0-4E66-91CD-6AFCF4EF9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8411F1-9949-4470-903C-85C86E001C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02D20E-CEE5-464C-849B-08FE0ED76E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BEFA55-C591-42E2-A0FD-A85A740A8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8BCF8-CDEF-4948-8EFC-6A3B33FFC06F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E47E2B-2BDC-41FB-8F5F-4075BA1CF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03F2F0-62F2-4FD3-8289-BA150B412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1716-2EDC-4D8E-A656-7706A941A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52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78481D-637C-4507-BEE3-AF26AB7BD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E3773A-B77B-46E3-9896-7A21A9A5C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8BCF8-CDEF-4948-8EFC-6A3B33FFC06F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3C7EC2-01FC-46C3-AFAD-CFB515E2C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C4A821-F5EE-414F-B839-DBE659838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1716-2EDC-4D8E-A656-7706A941A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191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35474D-5AE4-4706-97DE-DB247F1A1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8BCF8-CDEF-4948-8EFC-6A3B33FFC06F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23A016-818F-42BF-A336-9325FCDE8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305A96-5A85-41EE-B00C-409B57A4E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1716-2EDC-4D8E-A656-7706A941A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60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7746E-214E-4CD4-985C-C67D6DF7D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0C50C2-0068-445C-BF4F-38C5FAB00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77EF76-10BC-43CA-A247-C0A880280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1E4DE1-A68E-419A-8103-8F008304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8BCF8-CDEF-4948-8EFC-6A3B33FFC06F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03D205-00EF-4B28-A06A-A3065B857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B10C61-F38B-47CD-AB1C-231F518F0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1716-2EDC-4D8E-A656-7706A941A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766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45E57-42A2-4F6E-A976-D49164800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3F8B00-737A-4A1F-99AC-A840076555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22D677-BE0A-4C0E-A6D9-AA7F77C5D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3218B2-2D5C-4E18-BFD0-33BDEC93B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8BCF8-CDEF-4948-8EFC-6A3B33FFC06F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261B8E-15EF-434C-8ACC-CCF7EB150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89388C-E79D-421A-8124-C5E365DD0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1716-2EDC-4D8E-A656-7706A941A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148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089810-6A8F-49EB-B5F9-0FB75CA65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427692-2A75-4501-98B7-9779BAD5D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FBBB59-AD81-4335-9342-EC73B41C7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8BCF8-CDEF-4948-8EFC-6A3B33FFC06F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FDF201-9061-4063-B944-087AD9F06E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CD92FC-D7F8-4E4C-A657-3D12EC9E0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31716-2EDC-4D8E-A656-7706A941A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91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BF7F8E2D-7C2D-4C59-B8D6-C747D065331A}"/>
              </a:ext>
            </a:extLst>
          </p:cNvPr>
          <p:cNvSpPr txBox="1"/>
          <p:nvPr/>
        </p:nvSpPr>
        <p:spPr>
          <a:xfrm>
            <a:off x="9019269" y="6138398"/>
            <a:ext cx="3746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test_53debd23b3a.png</a:t>
            </a:r>
            <a:endParaRPr lang="ko-KR" altLang="en-US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5F55B3-3F98-4775-89AB-1C8A271DD008}"/>
              </a:ext>
            </a:extLst>
          </p:cNvPr>
          <p:cNvSpPr txBox="1"/>
          <p:nvPr/>
        </p:nvSpPr>
        <p:spPr>
          <a:xfrm>
            <a:off x="9154014" y="3984622"/>
            <a:ext cx="3746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test_bb1db5e938f.png</a:t>
            </a:r>
            <a:endParaRPr lang="ko-KR" altLang="en-US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BDE8797-55BF-4E39-A8CE-8476B8EAA4E2}"/>
              </a:ext>
            </a:extLst>
          </p:cNvPr>
          <p:cNvSpPr txBox="1"/>
          <p:nvPr/>
        </p:nvSpPr>
        <p:spPr>
          <a:xfrm>
            <a:off x="9011692" y="1759069"/>
            <a:ext cx="3746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test_db5a316a31e.png</a:t>
            </a:r>
            <a:endParaRPr lang="ko-KR" altLang="en-US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A8C7E89-AA30-4E1E-95E7-64FF3D8F3C2B}"/>
              </a:ext>
            </a:extLst>
          </p:cNvPr>
          <p:cNvGrpSpPr/>
          <p:nvPr/>
        </p:nvGrpSpPr>
        <p:grpSpPr>
          <a:xfrm>
            <a:off x="466790" y="202891"/>
            <a:ext cx="10292499" cy="6247479"/>
            <a:chOff x="466790" y="202891"/>
            <a:chExt cx="10292499" cy="624747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F7805D2-5319-4E54-8B4B-28D2DAB6F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6465" y="4739285"/>
              <a:ext cx="1462824" cy="957802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4695203-9177-44DD-959E-C22D8C77F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8316" y="466489"/>
              <a:ext cx="1462824" cy="957802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4E033E71-BDE2-40E1-98A2-A523ADB9A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0264" y="2206178"/>
              <a:ext cx="1018931" cy="1556186"/>
            </a:xfrm>
            <a:prstGeom prst="rect">
              <a:avLst/>
            </a:prstGeom>
          </p:spPr>
        </p:pic>
        <p:pic>
          <p:nvPicPr>
            <p:cNvPr id="13" name="그림 12" descr="실내, 사람이(가) 표시된 사진&#10;&#10;자동 생성된 설명">
              <a:extLst>
                <a:ext uri="{FF2B5EF4-FFF2-40B4-BE49-F238E27FC236}">
                  <a16:creationId xmlns:a16="http://schemas.microsoft.com/office/drawing/2014/main" id="{82649DA6-1342-4A0B-A8F6-D2C2E14B5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8415" y="202891"/>
              <a:ext cx="1018925" cy="1556178"/>
            </a:xfrm>
            <a:prstGeom prst="rect">
              <a:avLst/>
            </a:prstGeom>
          </p:spPr>
        </p:pic>
        <p:pic>
          <p:nvPicPr>
            <p:cNvPr id="15" name="그림 14" descr="실내이(가) 표시된 사진&#10;&#10;자동 생성된 설명">
              <a:extLst>
                <a:ext uri="{FF2B5EF4-FFF2-40B4-BE49-F238E27FC236}">
                  <a16:creationId xmlns:a16="http://schemas.microsoft.com/office/drawing/2014/main" id="{34B13D94-2778-434A-94F3-E0DDDB2A2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8415" y="2223124"/>
              <a:ext cx="1018931" cy="1556187"/>
            </a:xfrm>
            <a:prstGeom prst="rect">
              <a:avLst/>
            </a:prstGeom>
          </p:spPr>
        </p:pic>
        <p:pic>
          <p:nvPicPr>
            <p:cNvPr id="17" name="그림 16" descr="실내이(가) 표시된 사진&#10;&#10;자동 생성된 설명">
              <a:extLst>
                <a:ext uri="{FF2B5EF4-FFF2-40B4-BE49-F238E27FC236}">
                  <a16:creationId xmlns:a16="http://schemas.microsoft.com/office/drawing/2014/main" id="{D94335C1-308F-4B21-A074-BC844F90A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5673" y="4369612"/>
              <a:ext cx="1018930" cy="1556186"/>
            </a:xfrm>
            <a:prstGeom prst="rect">
              <a:avLst/>
            </a:prstGeom>
          </p:spPr>
        </p:pic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F8908965-D6B3-47D9-A234-C425D72635EA}"/>
                </a:ext>
              </a:extLst>
            </p:cNvPr>
            <p:cNvGrpSpPr/>
            <p:nvPr/>
          </p:nvGrpSpPr>
          <p:grpSpPr>
            <a:xfrm>
              <a:off x="466790" y="437275"/>
              <a:ext cx="3746017" cy="3693989"/>
              <a:chOff x="746190" y="1067070"/>
              <a:chExt cx="3746017" cy="3693989"/>
            </a:xfrm>
          </p:grpSpPr>
          <p:pic>
            <p:nvPicPr>
              <p:cNvPr id="5" name="그림 4" descr="사람, 여자, 머리장식, 모자이(가) 표시된 사진&#10;&#10;자동 생성된 설명">
                <a:extLst>
                  <a:ext uri="{FF2B5EF4-FFF2-40B4-BE49-F238E27FC236}">
                    <a16:creationId xmlns:a16="http://schemas.microsoft.com/office/drawing/2014/main" id="{2500FA44-510D-45E6-A31A-1BD1BA12BC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190" y="1067070"/>
                <a:ext cx="3746017" cy="3693989"/>
              </a:xfrm>
              <a:prstGeom prst="rect">
                <a:avLst/>
              </a:prstGeom>
            </p:spPr>
          </p:pic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0A95F234-1097-472A-91DA-105F0FE866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190" y="2239322"/>
                <a:ext cx="3746017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A35AAE63-EB65-4177-A03B-B541F7B1E0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190" y="3566867"/>
                <a:ext cx="3746017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D760C1AA-F3FA-4001-BA6A-A0F8EE218216}"/>
                  </a:ext>
                </a:extLst>
              </p:cNvPr>
              <p:cNvCxnSpPr>
                <a:cxnSpLocks/>
                <a:stCxn id="5" idx="2"/>
                <a:endCxn id="5" idx="0"/>
              </p:cNvCxnSpPr>
              <p:nvPr/>
            </p:nvCxnSpPr>
            <p:spPr>
              <a:xfrm flipV="1">
                <a:off x="2619199" y="1067070"/>
                <a:ext cx="0" cy="369398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3164357-671C-4486-BEE8-06E2DB2324D5}"/>
                </a:ext>
              </a:extLst>
            </p:cNvPr>
            <p:cNvSpPr txBox="1"/>
            <p:nvPr/>
          </p:nvSpPr>
          <p:spPr>
            <a:xfrm>
              <a:off x="917577" y="4174361"/>
              <a:ext cx="3136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cut_image.py img 2 3 test</a:t>
              </a:r>
              <a:endPara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28" name="화살표: 오른쪽 27">
              <a:extLst>
                <a:ext uri="{FF2B5EF4-FFF2-40B4-BE49-F238E27FC236}">
                  <a16:creationId xmlns:a16="http://schemas.microsoft.com/office/drawing/2014/main" id="{94BA0B7B-FCDB-4767-B426-16A62D57904C}"/>
                </a:ext>
              </a:extLst>
            </p:cNvPr>
            <p:cNvSpPr/>
            <p:nvPr/>
          </p:nvSpPr>
          <p:spPr>
            <a:xfrm>
              <a:off x="4510847" y="2272994"/>
              <a:ext cx="1081224" cy="34463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58E829B-8880-4188-9B2F-277DE5820913}"/>
                </a:ext>
              </a:extLst>
            </p:cNvPr>
            <p:cNvSpPr txBox="1"/>
            <p:nvPr/>
          </p:nvSpPr>
          <p:spPr>
            <a:xfrm>
              <a:off x="4289858" y="2740995"/>
              <a:ext cx="131995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flip_x()</a:t>
              </a:r>
            </a:p>
            <a:p>
              <a:pPr algn="ctr"/>
              <a:r>
                <a:rPr lang="en-US" altLang="ko-KR" sz="14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flip_y()</a:t>
              </a:r>
            </a:p>
            <a:p>
              <a:pPr algn="ctr"/>
              <a:r>
                <a:rPr lang="en-US" altLang="ko-KR" sz="14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rotate90()</a:t>
              </a:r>
              <a:endPara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C63B127-BAB5-4211-B8C7-6719DE0D0C06}"/>
                </a:ext>
              </a:extLst>
            </p:cNvPr>
            <p:cNvSpPr txBox="1"/>
            <p:nvPr/>
          </p:nvSpPr>
          <p:spPr>
            <a:xfrm>
              <a:off x="4424556" y="1819910"/>
              <a:ext cx="15377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randomized</a:t>
              </a:r>
              <a:endPara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FE2FD62-BB75-483A-A6A8-3239BF6F3832}"/>
                </a:ext>
              </a:extLst>
            </p:cNvPr>
            <p:cNvSpPr txBox="1"/>
            <p:nvPr/>
          </p:nvSpPr>
          <p:spPr>
            <a:xfrm>
              <a:off x="6550516" y="6142593"/>
              <a:ext cx="37460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test_7fab0569a8a.png</a:t>
              </a:r>
              <a:endPara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B580EA1-39E0-43EE-90E3-22C71241CB01}"/>
                </a:ext>
              </a:extLst>
            </p:cNvPr>
            <p:cNvSpPr txBox="1"/>
            <p:nvPr/>
          </p:nvSpPr>
          <p:spPr>
            <a:xfrm>
              <a:off x="6458337" y="3934453"/>
              <a:ext cx="37460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test_5bed2eda461.png</a:t>
              </a:r>
              <a:endPara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817686C-70B7-46BC-B33B-77DBA837C6CA}"/>
                </a:ext>
              </a:extLst>
            </p:cNvPr>
            <p:cNvSpPr txBox="1"/>
            <p:nvPr/>
          </p:nvSpPr>
          <p:spPr>
            <a:xfrm>
              <a:off x="6550516" y="1726313"/>
              <a:ext cx="37460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test_3cdf3380dea.png</a:t>
              </a:r>
              <a:endPara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9411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F01BBBC-4438-4A37-9C57-6FDAF41C96D3}"/>
              </a:ext>
            </a:extLst>
          </p:cNvPr>
          <p:cNvGrpSpPr/>
          <p:nvPr/>
        </p:nvGrpSpPr>
        <p:grpSpPr>
          <a:xfrm>
            <a:off x="1341636" y="556311"/>
            <a:ext cx="10094794" cy="4797012"/>
            <a:chOff x="1341636" y="556311"/>
            <a:chExt cx="10094794" cy="479701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F7805D2-5319-4E54-8B4B-28D2DAB6F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0562" y="564082"/>
              <a:ext cx="1462824" cy="957802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4695203-9177-44DD-959E-C22D8C77F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1636" y="556311"/>
              <a:ext cx="1462824" cy="957802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4E033E71-BDE2-40E1-98A2-A523ADB9A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0160" y="1675706"/>
              <a:ext cx="1018931" cy="1556186"/>
            </a:xfrm>
            <a:prstGeom prst="rect">
              <a:avLst/>
            </a:prstGeom>
          </p:spPr>
        </p:pic>
        <p:pic>
          <p:nvPicPr>
            <p:cNvPr id="13" name="그림 12" descr="실내, 사람이(가) 표시된 사진&#10;&#10;자동 생성된 설명">
              <a:extLst>
                <a:ext uri="{FF2B5EF4-FFF2-40B4-BE49-F238E27FC236}">
                  <a16:creationId xmlns:a16="http://schemas.microsoft.com/office/drawing/2014/main" id="{82649DA6-1342-4A0B-A8F6-D2C2E14B5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3369" y="3321546"/>
              <a:ext cx="1018925" cy="1556178"/>
            </a:xfrm>
            <a:prstGeom prst="rect">
              <a:avLst/>
            </a:prstGeom>
          </p:spPr>
        </p:pic>
        <p:pic>
          <p:nvPicPr>
            <p:cNvPr id="15" name="그림 14" descr="실내이(가) 표시된 사진&#10;&#10;자동 생성된 설명">
              <a:extLst>
                <a:ext uri="{FF2B5EF4-FFF2-40B4-BE49-F238E27FC236}">
                  <a16:creationId xmlns:a16="http://schemas.microsoft.com/office/drawing/2014/main" id="{34B13D94-2778-434A-94F3-E0DDDB2A2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3369" y="1659092"/>
              <a:ext cx="1018931" cy="1556187"/>
            </a:xfrm>
            <a:prstGeom prst="rect">
              <a:avLst/>
            </a:prstGeom>
          </p:spPr>
        </p:pic>
        <p:pic>
          <p:nvPicPr>
            <p:cNvPr id="17" name="그림 16" descr="실내이(가) 표시된 사진&#10;&#10;자동 생성된 설명">
              <a:extLst>
                <a:ext uri="{FF2B5EF4-FFF2-40B4-BE49-F238E27FC236}">
                  <a16:creationId xmlns:a16="http://schemas.microsoft.com/office/drawing/2014/main" id="{D94335C1-308F-4B21-A074-BC844F90A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6866" y="3326225"/>
              <a:ext cx="1018930" cy="1556186"/>
            </a:xfrm>
            <a:prstGeom prst="rect">
              <a:avLst/>
            </a:prstGeom>
          </p:spPr>
        </p:pic>
        <p:pic>
          <p:nvPicPr>
            <p:cNvPr id="5" name="그림 4" descr="사람, 여자, 머리장식, 모자이(가) 표시된 사진&#10;&#10;자동 생성된 설명">
              <a:extLst>
                <a:ext uri="{FF2B5EF4-FFF2-40B4-BE49-F238E27FC236}">
                  <a16:creationId xmlns:a16="http://schemas.microsoft.com/office/drawing/2014/main" id="{2500FA44-510D-45E6-A31A-1BD1BA12B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220644" y="769162"/>
              <a:ext cx="3746017" cy="3693989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3164357-671C-4486-BEE8-06E2DB2324D5}"/>
                </a:ext>
              </a:extLst>
            </p:cNvPr>
            <p:cNvSpPr txBox="1"/>
            <p:nvPr/>
          </p:nvSpPr>
          <p:spPr>
            <a:xfrm>
              <a:off x="1365170" y="4983991"/>
              <a:ext cx="35963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merge_image.py test 2 3 out</a:t>
              </a:r>
              <a:endPara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28" name="화살표: 오른쪽 27">
              <a:extLst>
                <a:ext uri="{FF2B5EF4-FFF2-40B4-BE49-F238E27FC236}">
                  <a16:creationId xmlns:a16="http://schemas.microsoft.com/office/drawing/2014/main" id="{94BA0B7B-FCDB-4767-B426-16A62D57904C}"/>
                </a:ext>
              </a:extLst>
            </p:cNvPr>
            <p:cNvSpPr/>
            <p:nvPr/>
          </p:nvSpPr>
          <p:spPr>
            <a:xfrm>
              <a:off x="4877977" y="2492009"/>
              <a:ext cx="1081224" cy="34463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2EE18BC-8834-46C9-A606-6D2C2C25AA38}"/>
                </a:ext>
              </a:extLst>
            </p:cNvPr>
            <p:cNvSpPr txBox="1"/>
            <p:nvPr/>
          </p:nvSpPr>
          <p:spPr>
            <a:xfrm>
              <a:off x="7690413" y="4676214"/>
              <a:ext cx="37460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out.png</a:t>
              </a:r>
              <a:endPara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8159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62</Words>
  <Application>Microsoft Office PowerPoint</Application>
  <PresentationFormat>와이드스크린</PresentationFormat>
  <Paragraphs>13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Microsoft GothicNeo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hongjoonchoi95@gmail.com</dc:creator>
  <cp:lastModifiedBy>hongjoonchoi95@gmail.com</cp:lastModifiedBy>
  <cp:revision>50</cp:revision>
  <dcterms:created xsi:type="dcterms:W3CDTF">2021-01-25T10:06:50Z</dcterms:created>
  <dcterms:modified xsi:type="dcterms:W3CDTF">2021-01-25T11:16:39Z</dcterms:modified>
</cp:coreProperties>
</file>