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99" r:id="rId3"/>
    <p:sldId id="319" r:id="rId4"/>
    <p:sldId id="325" r:id="rId5"/>
    <p:sldId id="320" r:id="rId6"/>
    <p:sldId id="326" r:id="rId7"/>
    <p:sldId id="30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73" autoAdjust="0"/>
  </p:normalViewPr>
  <p:slideViewPr>
    <p:cSldViewPr>
      <p:cViewPr varScale="1">
        <p:scale>
          <a:sx n="88" d="100"/>
          <a:sy n="88" d="100"/>
        </p:scale>
        <p:origin x="22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8B4B-ED74-40E0-9736-76B5813A8A5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9738-4D91-4B2E-BE62-C0B642B2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8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286000"/>
            <a:ext cx="9144000" cy="1524000"/>
          </a:xfrm>
        </p:spPr>
        <p:txBody>
          <a:bodyPr/>
          <a:lstStyle/>
          <a:p>
            <a:r>
              <a:rPr lang="en-US" sz="4000" b="1" dirty="0" smtClean="0"/>
              <a:t>COMP 4901F</a:t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Data Visualization </a:t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>Lab 6 D3 Interaction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990600" y="4572000"/>
            <a:ext cx="7162800" cy="736600"/>
          </a:xfrm>
        </p:spPr>
        <p:txBody>
          <a:bodyPr/>
          <a:lstStyle/>
          <a:p>
            <a:pPr algn="ctr"/>
            <a:r>
              <a:rPr lang="en-US" dirty="0" err="1" smtClean="0"/>
              <a:t>Yuanzhe</a:t>
            </a:r>
            <a:r>
              <a:rPr lang="en-US" dirty="0" smtClean="0"/>
              <a:t> Chen (Aaron)</a:t>
            </a:r>
          </a:p>
          <a:p>
            <a:pPr algn="ctr"/>
            <a:r>
              <a:rPr lang="en-US" dirty="0" err="1" smtClean="0"/>
              <a:t>Dept</a:t>
            </a:r>
            <a:r>
              <a:rPr lang="en-US" dirty="0" smtClean="0"/>
              <a:t> CSE, HKUST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Interaction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Interaction allows users perform analysis with the visualization interactively.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latin typeface="Comic Sans MS" panose="030F0702030302020204" pitchFamily="66" charset="0"/>
              </a:rPr>
              <a:t>Exp</a:t>
            </a:r>
            <a:r>
              <a:rPr lang="en-US" sz="2400" dirty="0" smtClean="0">
                <a:latin typeface="Comic Sans MS" panose="030F0702030302020204" pitchFamily="66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82528"/>
            <a:ext cx="2961754" cy="25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182528"/>
            <a:ext cx="344727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Interaction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latin typeface="Comic Sans MS" panose="030F0702030302020204" pitchFamily="66" charset="0"/>
              </a:rPr>
              <a:t>selection.on</a:t>
            </a:r>
            <a:r>
              <a:rPr lang="en-US" sz="2400" dirty="0" smtClean="0">
                <a:latin typeface="Comic Sans MS" panose="030F0702030302020204" pitchFamily="66" charset="0"/>
              </a:rPr>
              <a:t>		~listen to the mouse event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Possible mouse event: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i="1" dirty="0" smtClean="0"/>
              <a:t>	– </a:t>
            </a:r>
            <a:r>
              <a:rPr lang="en-US" altLang="zh-CN" sz="2400" i="1" dirty="0" err="1"/>
              <a:t>mousedown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	</a:t>
            </a:r>
            <a:r>
              <a:rPr lang="en-US" altLang="zh-CN" sz="2400" i="1" dirty="0" smtClean="0"/>
              <a:t>– </a:t>
            </a:r>
            <a:r>
              <a:rPr lang="en-US" altLang="zh-CN" sz="2400" i="1" dirty="0" err="1"/>
              <a:t>mouseup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	</a:t>
            </a:r>
            <a:r>
              <a:rPr lang="en-US" altLang="zh-CN" sz="2400" i="1" dirty="0" smtClean="0"/>
              <a:t>– </a:t>
            </a:r>
            <a:r>
              <a:rPr lang="en-US" altLang="zh-CN" sz="2400" i="1" dirty="0"/>
              <a:t>click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	</a:t>
            </a:r>
            <a:r>
              <a:rPr lang="en-US" altLang="zh-CN" sz="2400" i="1" dirty="0" smtClean="0"/>
              <a:t>– </a:t>
            </a:r>
            <a:r>
              <a:rPr lang="en-US" altLang="zh-CN" sz="2400" i="1" dirty="0" err="1"/>
              <a:t>dblclick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	</a:t>
            </a:r>
            <a:r>
              <a:rPr lang="en-US" altLang="zh-CN" sz="2400" i="1" dirty="0" smtClean="0"/>
              <a:t>– </a:t>
            </a:r>
            <a:r>
              <a:rPr lang="en-US" altLang="zh-CN" sz="2400" i="1" dirty="0" err="1"/>
              <a:t>mouseover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	</a:t>
            </a:r>
            <a:r>
              <a:rPr lang="en-US" altLang="zh-CN" sz="2400" i="1" dirty="0" smtClean="0"/>
              <a:t>– </a:t>
            </a:r>
            <a:r>
              <a:rPr lang="en-US" altLang="zh-CN" sz="2400" i="1" dirty="0" err="1"/>
              <a:t>mouseout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	</a:t>
            </a:r>
            <a:r>
              <a:rPr lang="en-US" altLang="zh-CN" sz="2400" i="1" dirty="0" smtClean="0"/>
              <a:t>– </a:t>
            </a:r>
            <a:r>
              <a:rPr lang="en-US" altLang="zh-CN" sz="2400" i="1" dirty="0" err="1"/>
              <a:t>mouseenter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	</a:t>
            </a:r>
            <a:r>
              <a:rPr lang="en-US" altLang="zh-CN" sz="2400" i="1" dirty="0" smtClean="0"/>
              <a:t>– </a:t>
            </a:r>
            <a:r>
              <a:rPr lang="en-US" altLang="zh-CN" sz="2400" i="1" dirty="0" err="1"/>
              <a:t>mouseleave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Interaction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latin typeface="Comic Sans MS" panose="030F0702030302020204" pitchFamily="66" charset="0"/>
              </a:rPr>
              <a:t>Exp</a:t>
            </a:r>
            <a:r>
              <a:rPr lang="en-US" sz="2400" dirty="0" smtClean="0">
                <a:latin typeface="Comic Sans MS" panose="030F0702030302020204" pitchFamily="66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957370"/>
              </p:ext>
            </p:extLst>
          </p:nvPr>
        </p:nvGraphicFramePr>
        <p:xfrm>
          <a:off x="2286000" y="1374371"/>
          <a:ext cx="5257650" cy="5257800"/>
        </p:xfrm>
        <a:graphic>
          <a:graphicData uri="http://schemas.openxmlformats.org/drawingml/2006/table">
            <a:tbl>
              <a:tblPr/>
              <a:tblGrid>
                <a:gridCol w="249685"/>
                <a:gridCol w="5007965"/>
              </a:tblGrid>
              <a:tr h="4800600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r" rtl="0" fontAlgn="base"/>
                      <a:r>
                        <a:rPr lang="en-US" altLang="zh-CN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svg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= d3.select("body").append("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svg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");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square = 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svg.append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rect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")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   .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("height", 100)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   .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("width", 100)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   .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("x", 10)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   .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("y", 10)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   .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("fill", "green")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   .on("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mousedown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", 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mouseDown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   .on("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mouseup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", 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mouseUp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   .on("click", 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mouseClick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   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function 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mouseDown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   console.log("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mouseDown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");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function 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mouseUp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   console.log("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mouseUp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");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function 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mouseClick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   console.log("</a:t>
                      </a:r>
                      <a:r>
                        <a:rPr lang="en-US" sz="1500" b="0" i="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mouseClick</a:t>
                      </a:r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");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4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Notes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Define click &amp; </a:t>
            </a:r>
            <a:r>
              <a:rPr lang="en-US" sz="2400" dirty="0" err="1" smtClean="0">
                <a:latin typeface="Comic Sans MS" panose="030F0702030302020204" pitchFamily="66" charset="0"/>
              </a:rPr>
              <a:t>dblclick</a:t>
            </a:r>
            <a:r>
              <a:rPr lang="en-US" sz="2400" dirty="0" smtClean="0">
                <a:latin typeface="Comic Sans MS" panose="030F0702030302020204" pitchFamily="66" charset="0"/>
              </a:rPr>
              <a:t> event on simple </a:t>
            </a:r>
            <a:r>
              <a:rPr lang="en-US" sz="2400" dirty="0" err="1" smtClean="0">
                <a:latin typeface="Comic Sans MS" panose="030F0702030302020204" pitchFamily="66" charset="0"/>
              </a:rPr>
              <a:t>svg</a:t>
            </a:r>
            <a:r>
              <a:rPr lang="en-US" sz="2400" dirty="0" smtClean="0">
                <a:latin typeface="Comic Sans MS" panose="030F0702030302020204" pitchFamily="66" charset="0"/>
              </a:rPr>
              <a:t> elements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Using </a:t>
            </a:r>
            <a:r>
              <a:rPr lang="en-US" sz="2400" dirty="0" smtClean="0">
                <a:latin typeface="Comic Sans MS" panose="030F0702030302020204" pitchFamily="66" charset="0"/>
              </a:rPr>
              <a:t>title instead of </a:t>
            </a:r>
            <a:r>
              <a:rPr lang="en-US" sz="2400" dirty="0" err="1" smtClean="0">
                <a:latin typeface="Comic Sans MS" panose="030F0702030302020204" pitchFamily="66" charset="0"/>
              </a:rPr>
              <a:t>mouseover</a:t>
            </a:r>
            <a:r>
              <a:rPr lang="en-US" sz="2400" dirty="0" smtClean="0">
                <a:latin typeface="Comic Sans MS" panose="030F0702030302020204" pitchFamily="66" charset="0"/>
              </a:rPr>
              <a:t> event: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 lvl="0">
              <a:lnSpc>
                <a:spcPct val="110000"/>
              </a:lnSpc>
            </a:pPr>
            <a:r>
              <a:rPr kumimoji="0"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node.append(</a:t>
            </a:r>
            <a:r>
              <a:rPr kumimoji="0" lang="zh-CN" altLang="zh-CN" sz="2400" dirty="0">
                <a:solidFill>
                  <a:srgbClr val="756BB1"/>
                </a:solidFill>
                <a:latin typeface="Arial Unicode MS" panose="020B0604020202020204" pitchFamily="34" charset="-122"/>
                <a:ea typeface="Menlo"/>
              </a:rPr>
              <a:t>"title</a:t>
            </a:r>
            <a:r>
              <a:rPr kumimoji="0" lang="zh-CN" altLang="zh-CN" sz="2400" dirty="0" smtClean="0">
                <a:solidFill>
                  <a:srgbClr val="756BB1"/>
                </a:solidFill>
                <a:latin typeface="Arial Unicode MS" panose="020B0604020202020204" pitchFamily="34" charset="-122"/>
                <a:ea typeface="Menlo"/>
              </a:rPr>
              <a:t>"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).</a:t>
            </a:r>
            <a:r>
              <a:rPr kumimoji="0"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text(</a:t>
            </a:r>
            <a:r>
              <a:rPr kumimoji="0" lang="zh-CN" altLang="zh-CN" sz="2400" dirty="0">
                <a:solidFill>
                  <a:srgbClr val="3182BD"/>
                </a:solidFill>
                <a:latin typeface="Arial Unicode MS" panose="020B0604020202020204" pitchFamily="34" charset="-122"/>
                <a:ea typeface="Menlo"/>
              </a:rPr>
              <a:t>function</a:t>
            </a:r>
            <a:r>
              <a:rPr kumimoji="0"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(d) { </a:t>
            </a:r>
            <a:r>
              <a:rPr kumimoji="0" lang="zh-CN" altLang="zh-CN" sz="2400" dirty="0">
                <a:solidFill>
                  <a:srgbClr val="3182BD"/>
                </a:solidFill>
                <a:latin typeface="Arial Unicode MS" panose="020B0604020202020204" pitchFamily="34" charset="-122"/>
                <a:ea typeface="Menlo"/>
              </a:rPr>
              <a:t>return</a:t>
            </a:r>
            <a:r>
              <a:rPr kumimoji="0"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 d.name; });</a:t>
            </a:r>
            <a:r>
              <a:rPr kumimoji="0" lang="zh-CN" altLang="zh-CN" sz="2400" dirty="0">
                <a:solidFill>
                  <a:schemeClr val="tx1"/>
                </a:solidFill>
              </a:rPr>
              <a:t> </a:t>
            </a: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endParaRPr kumimoji="0"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Using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</a:t>
            </a:r>
          </a:p>
          <a:p>
            <a:pPr lvl="0">
              <a:lnSpc>
                <a:spcPct val="110000"/>
              </a:lnSpc>
            </a:pPr>
            <a:endParaRPr lang="en-US" altLang="zh-CN" sz="2800" b="1" i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kumimoji="0" lang="zh-CN" altLang="zh-CN" sz="34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zh-CN" altLang="zh-CN" sz="2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3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squares.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append(</a:t>
            </a:r>
            <a:r>
              <a:rPr kumimoji="0" lang="zh-CN" altLang="zh-CN" sz="3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'rect'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 </a:t>
            </a:r>
            <a:endParaRPr kumimoji="0" lang="zh-CN" altLang="zh-CN" sz="2300" dirty="0">
              <a:solidFill>
                <a:schemeClr val="tx1"/>
              </a:solidFill>
            </a:endParaRP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kumimoji="0" lang="zh-CN" altLang="zh-CN" sz="3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.attr(</a:t>
            </a:r>
            <a:r>
              <a:rPr kumimoji="0" lang="zh-CN" altLang="zh-CN" sz="3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3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zh-CN" altLang="zh-CN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(d) { </a:t>
            </a:r>
            <a:r>
              <a:rPr kumimoji="0" lang="zh-CN" altLang="zh-CN" sz="3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zh-CN" altLang="zh-CN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d.x })</a:t>
            </a:r>
            <a:endParaRPr kumimoji="0" lang="zh-CN" altLang="zh-CN" sz="2300" dirty="0">
              <a:solidFill>
                <a:schemeClr val="tx1"/>
              </a:solidFill>
            </a:endParaRP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kumimoji="0" lang="zh-CN" altLang="zh-CN" sz="3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.attr(</a:t>
            </a:r>
            <a:r>
              <a:rPr kumimoji="0" lang="zh-CN" altLang="zh-CN" sz="3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'y'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3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zh-CN" altLang="zh-CN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(d) { </a:t>
            </a:r>
            <a:r>
              <a:rPr kumimoji="0" lang="zh-CN" altLang="zh-CN" sz="3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zh-CN" altLang="zh-CN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d.y })</a:t>
            </a:r>
            <a:endParaRPr kumimoji="0" lang="zh-CN" altLang="zh-CN" sz="2300" dirty="0">
              <a:solidFill>
                <a:schemeClr val="tx1"/>
              </a:solidFill>
            </a:endParaRP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kumimoji="0" lang="zh-CN" altLang="zh-CN" sz="3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.attr(</a:t>
            </a:r>
            <a:r>
              <a:rPr kumimoji="0" lang="zh-CN" altLang="zh-CN" sz="3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'height'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3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zh-CN" altLang="zh-CN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(d) { </a:t>
            </a:r>
            <a:r>
              <a:rPr kumimoji="0" lang="zh-CN" altLang="zh-CN" sz="3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zh-CN" altLang="zh-CN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d.height })</a:t>
            </a:r>
            <a:endParaRPr kumimoji="0" lang="zh-CN" altLang="zh-CN" sz="2300" dirty="0">
              <a:solidFill>
                <a:schemeClr val="tx1"/>
              </a:solidFill>
            </a:endParaRP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kumimoji="0" lang="zh-CN" altLang="zh-CN" sz="3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.attr(</a:t>
            </a:r>
            <a:r>
              <a:rPr kumimoji="0" lang="zh-CN" altLang="zh-CN" sz="3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'width'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3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zh-CN" altLang="zh-CN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(d) { </a:t>
            </a:r>
            <a:r>
              <a:rPr kumimoji="0" lang="zh-CN" altLang="zh-CN" sz="3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zh-CN" altLang="zh-CN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d.width })</a:t>
            </a:r>
            <a:endParaRPr kumimoji="0" lang="zh-CN" altLang="zh-CN" sz="2300" dirty="0">
              <a:solidFill>
                <a:schemeClr val="tx1"/>
              </a:solidFill>
            </a:endParaRP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kumimoji="0" lang="zh-CN" altLang="zh-CN" sz="3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3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on(</a:t>
            </a:r>
            <a:r>
              <a:rPr kumimoji="0" lang="zh-CN" altLang="zh-CN" sz="3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'mouseover'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3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zh-CN" altLang="zh-CN" sz="2300" dirty="0">
              <a:solidFill>
                <a:schemeClr val="tx1"/>
              </a:solidFill>
            </a:endParaRP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kumimoji="0" lang="zh-CN" altLang="zh-CN" sz="3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zh-CN" sz="3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3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3.select(</a:t>
            </a:r>
            <a:r>
              <a:rPr kumimoji="0" lang="zh-CN" altLang="zh-CN" sz="3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2300" dirty="0">
              <a:solidFill>
                <a:schemeClr val="tx1"/>
              </a:solidFill>
            </a:endParaRP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kumimoji="0" lang="zh-CN" altLang="zh-CN" sz="3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.transition()</a:t>
            </a:r>
            <a:endParaRPr kumimoji="0" lang="zh-CN" altLang="zh-CN" sz="2300" dirty="0">
              <a:solidFill>
                <a:schemeClr val="tx1"/>
              </a:solidFill>
            </a:endParaRP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kumimoji="0" lang="zh-CN" altLang="zh-CN" sz="3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.duration(500)</a:t>
            </a:r>
            <a:endParaRPr kumimoji="0" lang="zh-CN" altLang="zh-CN" sz="2300" dirty="0">
              <a:solidFill>
                <a:schemeClr val="tx1"/>
              </a:solidFill>
            </a:endParaRP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kumimoji="0" lang="zh-CN" altLang="zh-CN" sz="3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.attr(</a:t>
            </a:r>
            <a:r>
              <a:rPr kumimoji="0" lang="zh-CN" altLang="zh-CN" sz="3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'stroke-width'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,3)</a:t>
            </a:r>
            <a:endParaRPr kumimoji="0" lang="zh-CN" altLang="zh-CN" sz="2300" dirty="0">
              <a:solidFill>
                <a:schemeClr val="tx1"/>
              </a:solidFill>
            </a:endParaRP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kumimoji="0" lang="zh-CN" altLang="zh-CN" sz="3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kumimoji="0" lang="zh-CN" altLang="zh-CN" sz="3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kumimoji="0" lang="zh-CN" altLang="zh-CN" sz="2300" dirty="0">
              <a:solidFill>
                <a:schemeClr val="tx1"/>
              </a:solidFill>
            </a:endParaRP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kumimoji="0" lang="zh-CN" altLang="zh-CN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endParaRPr lang="en-US" altLang="zh-CN" sz="2800" b="1" i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>
              <a:lnSpc>
                <a:spcPct val="110000"/>
              </a:lnSpc>
            </a:pPr>
            <a:endParaRPr lang="zh-CN" altLang="zh-CN" sz="2800" b="1" i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Notes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latin typeface="Comic Sans MS" panose="030F0702030302020204" pitchFamily="66" charset="0"/>
              </a:rPr>
              <a:t>setInterval</a:t>
            </a:r>
            <a:r>
              <a:rPr lang="en-US" sz="2400" dirty="0" smtClean="0">
                <a:latin typeface="Comic Sans MS" panose="030F0702030302020204" pitchFamily="66" charset="0"/>
              </a:rPr>
              <a:t>() and </a:t>
            </a:r>
            <a:r>
              <a:rPr lang="en-US" sz="2400" dirty="0" err="1" smtClean="0">
                <a:latin typeface="Comic Sans MS" panose="030F0702030302020204" pitchFamily="66" charset="0"/>
              </a:rPr>
              <a:t>clearInterval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 lvl="0">
              <a:lnSpc>
                <a:spcPct val="110000"/>
              </a:lnSpc>
            </a:pPr>
            <a:r>
              <a:rPr kumimoji="0" lang="zh-CN" altLang="zh-CN" sz="2400" dirty="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setInterval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2400" b="1" i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svg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.datum(</a:t>
            </a:r>
            <a:r>
              <a:rPr kumimoji="0" lang="zh-CN" altLang="zh-CN" sz="24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randomize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2400" dirty="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call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chart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dirty="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duration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}, </a:t>
            </a:r>
            <a:r>
              <a:rPr kumimoji="0" lang="zh-CN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 lvl="0">
              <a:lnSpc>
                <a:spcPct val="110000"/>
              </a:lnSpc>
            </a:pPr>
            <a:r>
              <a:rPr kumimoji="0"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refreshIntervalId 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dirty="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setInterval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(fname, </a:t>
            </a:r>
            <a:r>
              <a:rPr kumimoji="0" lang="zh-CN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 later */</a:t>
            </a:r>
            <a:br>
              <a:rPr kumimoji="0"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clearInterval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refreshIntervalId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 lvl="0">
              <a:lnSpc>
                <a:spcPct val="110000"/>
              </a:lnSpc>
            </a:pPr>
            <a:endParaRPr kumimoji="0" lang="zh-CN" altLang="zh-CN" sz="2300" dirty="0">
              <a:solidFill>
                <a:schemeClr val="tx1"/>
              </a:solidFill>
            </a:endParaRP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kumimoji="0" lang="zh-CN" altLang="zh-CN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endParaRPr lang="en-US" altLang="zh-CN" sz="2800" b="1" i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>
              <a:lnSpc>
                <a:spcPct val="110000"/>
              </a:lnSpc>
            </a:pPr>
            <a:endParaRPr lang="zh-CN" altLang="zh-CN" sz="2800" b="1" i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Your task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1. Download the skeleton code (static box plots)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2</a:t>
            </a:r>
            <a:r>
              <a:rPr lang="en-US" sz="2400" dirty="0" smtClean="0">
                <a:latin typeface="Comic Sans MS" panose="030F0702030302020204" pitchFamily="66" charset="0"/>
              </a:rPr>
              <a:t>. 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Add the following interactions: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	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-when mouse hovers over one box, highlighting the selected box.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(Hint: change the opacity of all other boxes.)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	</a:t>
            </a:r>
            <a:endParaRPr lang="en-US" altLang="zh-CN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	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-when 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double clicking 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on one box, the clicked box will stop/start randomly changed. 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(Hint: define the </a:t>
            </a:r>
            <a:r>
              <a:rPr lang="en-US" altLang="zh-CN" sz="2400" dirty="0" err="1" smtClean="0">
                <a:latin typeface="Comic Sans MS" panose="030F0702030302020204" pitchFamily="66" charset="0"/>
              </a:rPr>
              <a:t>setInterval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 and </a:t>
            </a:r>
            <a:r>
              <a:rPr lang="en-US" altLang="zh-CN" sz="2400" dirty="0" err="1" smtClean="0">
                <a:latin typeface="Comic Sans MS" panose="030F0702030302020204" pitchFamily="66" charset="0"/>
              </a:rPr>
              <a:t>clearInterval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 function inside the mouse event.)</a:t>
            </a:r>
          </a:p>
          <a:p>
            <a:pPr>
              <a:lnSpc>
                <a:spcPct val="110000"/>
              </a:lnSpc>
            </a:pPr>
            <a:endParaRPr lang="en-US" altLang="zh-CN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2819</TotalTime>
  <Words>139</Words>
  <Application>Microsoft Office PowerPoint</Application>
  <PresentationFormat>全屏显示(4:3)</PresentationFormat>
  <Paragraphs>103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 Unicode MS</vt:lpstr>
      <vt:lpstr>Menlo</vt:lpstr>
      <vt:lpstr>Monotype Sorts</vt:lpstr>
      <vt:lpstr>宋体</vt:lpstr>
      <vt:lpstr>Arial</vt:lpstr>
      <vt:lpstr>Calibri</vt:lpstr>
      <vt:lpstr>Comic Sans MS</vt:lpstr>
      <vt:lpstr>Consolas</vt:lpstr>
      <vt:lpstr>Wingdings</vt:lpstr>
      <vt:lpstr>Theme1</vt:lpstr>
      <vt:lpstr>COMP 4901F  Data Visualization   Lab 6 D3 Interaction</vt:lpstr>
      <vt:lpstr>Interaction</vt:lpstr>
      <vt:lpstr>Interaction</vt:lpstr>
      <vt:lpstr>Interaction</vt:lpstr>
      <vt:lpstr>Notes</vt:lpstr>
      <vt:lpstr>Notes</vt:lpstr>
      <vt:lpstr>Your task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Elements in Computer Science Research and Paper Writing</dc:title>
  <dc:creator>yike</dc:creator>
  <cp:lastModifiedBy>user</cp:lastModifiedBy>
  <cp:revision>154</cp:revision>
  <dcterms:created xsi:type="dcterms:W3CDTF">2014-02-13T03:02:31Z</dcterms:created>
  <dcterms:modified xsi:type="dcterms:W3CDTF">2015-10-20T06:31:23Z</dcterms:modified>
</cp:coreProperties>
</file>