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9" r:id="rId3"/>
    <p:sldId id="314" r:id="rId4"/>
    <p:sldId id="315" r:id="rId5"/>
    <p:sldId id="316" r:id="rId6"/>
    <p:sldId id="317" r:id="rId7"/>
    <p:sldId id="318" r:id="rId8"/>
    <p:sldId id="303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73" autoAdjust="0"/>
  </p:normalViewPr>
  <p:slideViewPr>
    <p:cSldViewPr>
      <p:cViewPr>
        <p:scale>
          <a:sx n="68" d="100"/>
          <a:sy n="68" d="100"/>
        </p:scale>
        <p:origin x="-184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79738-4D91-4B2E-BE62-C0B642B2F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r>
              <a:rPr lang="en-US" sz="4000" b="1" dirty="0" smtClean="0"/>
              <a:t>COMP 4901F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Data Visualization 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Lab 4 D3 Basics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90600" y="4572000"/>
            <a:ext cx="7162800" cy="736600"/>
          </a:xfrm>
        </p:spPr>
        <p:txBody>
          <a:bodyPr/>
          <a:lstStyle/>
          <a:p>
            <a:pPr algn="ctr"/>
            <a:r>
              <a:rPr lang="en-US" dirty="0" err="1" smtClean="0"/>
              <a:t>Yuanzhe</a:t>
            </a:r>
            <a:r>
              <a:rPr lang="en-US" dirty="0" smtClean="0"/>
              <a:t> Chen (Aaron)</a:t>
            </a:r>
          </a:p>
          <a:p>
            <a:pPr algn="ctr"/>
            <a:r>
              <a:rPr lang="en-US" dirty="0" err="1" smtClean="0"/>
              <a:t>Dept</a:t>
            </a:r>
            <a:r>
              <a:rPr lang="en-US" dirty="0" smtClean="0"/>
              <a:t> CSE, HKUST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D3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D3 is a JavaScript library for data visualization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Official website (D3js.org) includes: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	-Tons of examples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	-A comprehensive API reference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It is an “example-based” library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D3 Selection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canvas 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getElementById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'canvas'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</a:p>
          <a:p>
            <a:pPr>
              <a:lnSpc>
                <a:spcPct val="110000"/>
              </a:lnSpc>
            </a:pPr>
            <a:endParaRPr kumimoji="0" lang="en-US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d3.select(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'canvas'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d3.selectAll(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'canvas'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kumimoji="0" 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svg.selectAll(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'circle'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D3 basic shape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486" y="981887"/>
            <a:ext cx="806502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tempSVG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document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createElementNS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'rect'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tempSVG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setAttribute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startP.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tempSVG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setAttribute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startP.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tempSVG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setAttribute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'width'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width);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tempSVG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setAttribute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'height'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height);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tempSVG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fill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fill;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53341" y="3763090"/>
            <a:ext cx="68339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rectangle 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svgContainer.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append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"rect"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.attr(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.attr(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"y"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.attr(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"width"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.attr(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"height"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Force-directed Graph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0495" t="31158" r="32880" b="6753"/>
          <a:stretch/>
        </p:blipFill>
        <p:spPr>
          <a:xfrm>
            <a:off x="4800600" y="1066800"/>
            <a:ext cx="3520000" cy="335280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914400"/>
            <a:ext cx="4343400" cy="5410200"/>
          </a:xfrm>
        </p:spPr>
        <p:txBody>
          <a:bodyPr/>
          <a:lstStyle/>
          <a:p>
            <a:r>
              <a:rPr lang="en-US" altLang="zh-CN" dirty="0" smtClean="0"/>
              <a:t>There is a spring force between each pair of nodes.</a:t>
            </a:r>
          </a:p>
          <a:p>
            <a:endParaRPr lang="en-US" altLang="zh-CN" dirty="0"/>
          </a:p>
          <a:p>
            <a:r>
              <a:rPr lang="en-US" altLang="zh-CN" dirty="0" smtClean="0"/>
              <a:t>The layout is determined by all the forces.</a:t>
            </a:r>
          </a:p>
          <a:p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kumimoji="0"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6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force 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d3.layout.force()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.nodes(nodes)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</a:t>
            </a:r>
            <a:r>
              <a:rPr kumimoji="0"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links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(links)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</a:t>
            </a:r>
            <a:r>
              <a:rPr kumimoji="0"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([w, h])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.linkStrength(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.friction(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0.9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.linkDistance(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.charge(-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.gravity(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.theta(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0.8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</a:t>
            </a:r>
            <a:r>
              <a:rPr kumimoji="0"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.</a:t>
            </a:r>
            <a:r>
              <a:rPr kumimoji="0" lang="zh-CN" altLang="zh-CN" sz="16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kumimoji="0"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0"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Using real data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can be stored in: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-database: </a:t>
            </a:r>
            <a:r>
              <a:rPr kumimoji="0" lang="en-US" altLang="zh-CN" sz="2400" b="1" dirty="0" err="1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MongoDB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-local file: </a:t>
            </a:r>
            <a:r>
              <a:rPr kumimoji="0" lang="en-US" altLang="zh-CN" sz="2400" b="1" dirty="0" err="1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csv</a:t>
            </a:r>
          </a:p>
          <a:p>
            <a:pPr>
              <a:lnSpc>
                <a:spcPct val="110000"/>
              </a:lnSpc>
            </a:pPr>
            <a:endParaRPr kumimoji="0" lang="en-US" altLang="zh-CN" sz="24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You always need to build a server first!</a:t>
            </a:r>
          </a:p>
          <a:p>
            <a:pPr>
              <a:lnSpc>
                <a:spcPct val="110000"/>
              </a:lnSpc>
            </a:pPr>
            <a:endParaRPr kumimoji="0" lang="en-US" altLang="zh-CN" sz="24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 build a server: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-Python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2400" b="1" dirty="0" err="1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library: node.js, meteor.js...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kumimoji="0" lang="en-US" altLang="zh-CN" sz="2400" b="1" dirty="0" smtClean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0" lang="en-US" altLang="zh-CN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kumimoji="0" lang="zh-CN" altLang="zh-CN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Using real data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d3.json(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"miserables.json"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(error, graph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//data = graph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400" b="1" dirty="0" smtClean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//graph is only locally valid in the function.</a:t>
            </a:r>
          </a:p>
          <a:p>
            <a:pPr>
              <a:lnSpc>
                <a:spcPct val="110000"/>
              </a:lnSpc>
            </a:pPr>
            <a:endParaRPr kumimoji="0" lang="en-US" altLang="zh-CN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kumimoji="0" lang="zh-CN" altLang="zh-CN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Note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 marL="457200" lvl="0" indent="-457200" eaLnBrk="0" hangingPunct="0">
              <a:lnSpc>
                <a:spcPct val="100000"/>
              </a:lnSpc>
              <a:buClrTx/>
              <a:buSzTx/>
              <a:buAutoNum type="arabicPeriod"/>
            </a:pPr>
            <a:r>
              <a:rPr lang="en-US" altLang="zh-CN" sz="2400" i="1" dirty="0" smtClean="0">
                <a:latin typeface="Comic Sans MS" panose="030F0702030302020204" pitchFamily="66" charset="0"/>
              </a:rPr>
              <a:t>Include the library: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script </a:t>
            </a:r>
            <a:r>
              <a:rPr kumimoji="0" lang="zh-CN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0" lang="zh-CN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"http://d3js.org/d3.v3.min.js"</a:t>
            </a:r>
            <a:r>
              <a:rPr kumimoji="0"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script</a:t>
            </a:r>
            <a:r>
              <a:rPr kumimoji="0"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400" i="1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i="1" dirty="0" smtClean="0">
                <a:latin typeface="Comic Sans MS" panose="030F0702030302020204" pitchFamily="66" charset="0"/>
              </a:rPr>
              <a:t>2. D3 is based on basic </a:t>
            </a:r>
            <a:r>
              <a:rPr lang="en-US" altLang="zh-CN" sz="2400" i="1" dirty="0" err="1" smtClean="0">
                <a:latin typeface="Comic Sans MS" panose="030F0702030302020204" pitchFamily="66" charset="0"/>
              </a:rPr>
              <a:t>javascript</a:t>
            </a:r>
            <a:r>
              <a:rPr lang="en-US" altLang="zh-CN" sz="2400" i="1" dirty="0" smtClean="0">
                <a:latin typeface="Comic Sans MS" panose="030F0702030302020204" pitchFamily="66" charset="0"/>
              </a:rPr>
              <a:t>. You can still use </a:t>
            </a:r>
            <a:r>
              <a:rPr lang="en-US" altLang="zh-CN" sz="2400" i="1" dirty="0" err="1" smtClean="0">
                <a:latin typeface="Comic Sans MS" panose="030F0702030302020204" pitchFamily="66" charset="0"/>
              </a:rPr>
              <a:t>svg</a:t>
            </a:r>
            <a:r>
              <a:rPr lang="en-US" altLang="zh-CN" sz="2400" i="1" dirty="0" smtClean="0">
                <a:latin typeface="Comic Sans MS" panose="030F0702030302020204" pitchFamily="66" charset="0"/>
              </a:rPr>
              <a:t> and canvas mixed with D3.</a:t>
            </a:r>
          </a:p>
          <a:p>
            <a:pPr>
              <a:lnSpc>
                <a:spcPct val="110000"/>
              </a:lnSpc>
            </a:pPr>
            <a:endParaRPr lang="en-US" altLang="zh-CN" sz="2400" i="1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Your task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1. Download the skeleton code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. General task: finish the code to draw a force-directed graph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3</a:t>
            </a:r>
            <a:r>
              <a:rPr lang="en-US" sz="2400" dirty="0" smtClean="0">
                <a:latin typeface="Comic Sans MS" panose="030F0702030302020204" pitchFamily="66" charset="0"/>
              </a:rPr>
              <a:t>. Play with different parameter settings. Check the function of each parameter. </a:t>
            </a:r>
          </a:p>
        </p:txBody>
      </p:sp>
    </p:spTree>
    <p:extLst>
      <p:ext uri="{BB962C8B-B14F-4D97-AF65-F5344CB8AC3E}">
        <p14:creationId xmlns:p14="http://schemas.microsoft.com/office/powerpoint/2010/main" val="2752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2679</TotalTime>
  <Words>172</Words>
  <Application>Microsoft Office PowerPoint</Application>
  <PresentationFormat>화면 슬라이드 쇼(4:3)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Theme1</vt:lpstr>
      <vt:lpstr>COMP 4901F  Data Visualization   Lab 4 D3 Basics</vt:lpstr>
      <vt:lpstr>D3</vt:lpstr>
      <vt:lpstr>D3 Selection</vt:lpstr>
      <vt:lpstr>D3 basic shape</vt:lpstr>
      <vt:lpstr>Force-directed Graph</vt:lpstr>
      <vt:lpstr>Using real data</vt:lpstr>
      <vt:lpstr>Using real data</vt:lpstr>
      <vt:lpstr>Note</vt:lpstr>
      <vt:lpstr>Your task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Elements in Computer Science Research and Paper Writing</dc:title>
  <dc:creator>yike</dc:creator>
  <cp:lastModifiedBy>hjchoi@connect.ust.hk</cp:lastModifiedBy>
  <cp:revision>139</cp:revision>
  <dcterms:created xsi:type="dcterms:W3CDTF">2014-02-13T03:02:31Z</dcterms:created>
  <dcterms:modified xsi:type="dcterms:W3CDTF">2015-11-04T12:25:22Z</dcterms:modified>
</cp:coreProperties>
</file>