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9" r:id="rId3"/>
    <p:sldId id="319" r:id="rId4"/>
    <p:sldId id="320" r:id="rId5"/>
    <p:sldId id="321" r:id="rId6"/>
    <p:sldId id="322" r:id="rId7"/>
    <p:sldId id="324" r:id="rId8"/>
    <p:sldId id="323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73" autoAdjust="0"/>
  </p:normalViewPr>
  <p:slideViewPr>
    <p:cSldViewPr>
      <p:cViewPr varScale="1"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8B4B-ED74-40E0-9736-76B5813A8A50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9738-4D91-4B2E-BE62-C0B642B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286000"/>
            <a:ext cx="9144000" cy="1524000"/>
          </a:xfrm>
        </p:spPr>
        <p:txBody>
          <a:bodyPr/>
          <a:lstStyle/>
          <a:p>
            <a:r>
              <a:rPr lang="en-US" sz="4000" b="1" dirty="0" smtClean="0"/>
              <a:t>COMP 4901F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Data Visualization </a:t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Lab </a:t>
            </a:r>
            <a:r>
              <a:rPr lang="en-US" sz="4000" b="1" dirty="0" smtClean="0"/>
              <a:t>5 </a:t>
            </a:r>
            <a:r>
              <a:rPr lang="en-US" sz="4000" b="1" dirty="0" smtClean="0"/>
              <a:t>D3 </a:t>
            </a:r>
            <a:r>
              <a:rPr lang="en-US" sz="4000" b="1" dirty="0" smtClean="0"/>
              <a:t>Transitions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90600" y="4572000"/>
            <a:ext cx="7162800" cy="736600"/>
          </a:xfrm>
        </p:spPr>
        <p:txBody>
          <a:bodyPr/>
          <a:lstStyle/>
          <a:p>
            <a:pPr algn="ctr"/>
            <a:r>
              <a:rPr lang="en-US" dirty="0" err="1" smtClean="0"/>
              <a:t>Yuanzhe</a:t>
            </a:r>
            <a:r>
              <a:rPr lang="en-US" dirty="0" smtClean="0"/>
              <a:t> Chen (Aaron)</a:t>
            </a:r>
          </a:p>
          <a:p>
            <a:pPr algn="ctr"/>
            <a:r>
              <a:rPr lang="en-US" dirty="0" err="1" smtClean="0"/>
              <a:t>Dept</a:t>
            </a:r>
            <a:r>
              <a:rPr lang="en-US" dirty="0" smtClean="0"/>
              <a:t> CSE, HKUST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Transitions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When data change in your visualization: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Transitions make changes smooth over time rather than instantaneously.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Transitions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ransition.duration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ransition.delay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ransition.attr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ransition.style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interpolation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Transitions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ransition.duration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	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box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duration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2400" dirty="0" smtClean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//milliseconds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ransition.delay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ransition.attr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ransition.style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interpolation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Transitions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ransition.duration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ransition.delay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	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box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en-US" altLang="zh-CN" sz="24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delay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ransition.attr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ransition.style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interpolation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Transitions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ransition.duration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ransition.delay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ransition.attr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ransition.style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interpolation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Transitions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ransition.duration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ransition.delay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ransition.attr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box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.enter().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append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"rect"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attr(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"class"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"box"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attr(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"x"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duration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duration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attr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100);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ransition.style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interpolation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Transitions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ransition.duration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ransition.delay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ransition.attr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mic Sans MS" panose="030F0702030302020204" pitchFamily="66" charset="0"/>
              </a:rPr>
              <a:t>t</a:t>
            </a:r>
            <a:r>
              <a:rPr lang="en-US" sz="2400" dirty="0" err="1" smtClean="0">
                <a:latin typeface="Comic Sans MS" panose="030F0702030302020204" pitchFamily="66" charset="0"/>
              </a:rPr>
              <a:t>ransition.style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</a:rPr>
              <a:t>nterpolation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	http://bl.ocks.org/mbostock/3305854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Your task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1. Download the skeleton code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. 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Based on the bot plot visualization, modify the existing transitions.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3</a:t>
            </a:r>
            <a:r>
              <a:rPr lang="en-US" sz="2400" dirty="0" smtClean="0">
                <a:latin typeface="Comic Sans MS" panose="030F0702030302020204" pitchFamily="66" charset="0"/>
              </a:rPr>
              <a:t>. </a:t>
            </a:r>
            <a:r>
              <a:rPr lang="en-US" sz="2400" dirty="0" smtClean="0">
                <a:latin typeface="Comic Sans MS" panose="030F0702030302020204" pitchFamily="66" charset="0"/>
              </a:rPr>
              <a:t>Some possible modifications: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dirty="0" smtClean="0">
                <a:latin typeface="Comic Sans MS" panose="030F0702030302020204" pitchFamily="66" charset="0"/>
              </a:rPr>
              <a:t>add delays: change the box first, then change the whisker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dirty="0" smtClean="0">
                <a:latin typeface="Comic Sans MS" panose="030F0702030302020204" pitchFamily="66" charset="0"/>
              </a:rPr>
              <a:t>tween colors and numbers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Comic Sans MS" panose="030F0702030302020204" pitchFamily="66" charset="0"/>
              </a:rPr>
              <a:t>	</a:t>
            </a:r>
            <a:r>
              <a:rPr lang="en-US" sz="2400" smtClean="0">
                <a:latin typeface="Comic Sans MS" panose="030F0702030302020204" pitchFamily="66" charset="0"/>
              </a:rPr>
              <a:t>…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2695</TotalTime>
  <Words>84</Words>
  <Application>Microsoft Office PowerPoint</Application>
  <PresentationFormat>全屏显示(4:3)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Monotype Sorts</vt:lpstr>
      <vt:lpstr>宋体</vt:lpstr>
      <vt:lpstr>Arial</vt:lpstr>
      <vt:lpstr>Calibri</vt:lpstr>
      <vt:lpstr>Comic Sans MS</vt:lpstr>
      <vt:lpstr>Wingdings</vt:lpstr>
      <vt:lpstr>Theme1</vt:lpstr>
      <vt:lpstr>COMP 4901F  Data Visualization   Lab 5 D3 Transitions</vt:lpstr>
      <vt:lpstr>Transitions</vt:lpstr>
      <vt:lpstr>Transitions</vt:lpstr>
      <vt:lpstr>Transitions</vt:lpstr>
      <vt:lpstr>Transitions</vt:lpstr>
      <vt:lpstr>Transitions</vt:lpstr>
      <vt:lpstr>Transitions</vt:lpstr>
      <vt:lpstr>Transitions</vt:lpstr>
      <vt:lpstr>Your task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Elements in Computer Science Research and Paper Writing</dc:title>
  <dc:creator>yike</dc:creator>
  <cp:lastModifiedBy>user</cp:lastModifiedBy>
  <cp:revision>144</cp:revision>
  <dcterms:created xsi:type="dcterms:W3CDTF">2014-02-13T03:02:31Z</dcterms:created>
  <dcterms:modified xsi:type="dcterms:W3CDTF">2015-10-14T08:50:07Z</dcterms:modified>
</cp:coreProperties>
</file>