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1DDCA-FDB4-4F1F-AAEE-FD11D08D39CC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7105B-E50D-4F4A-B8C6-0F2D0B7ED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105B-E50D-4F4A-B8C6-0F2D0B7ED6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2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225-8A01-4972-87DE-24A91C770366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DB7-CF47-4292-B6D7-F12E49D96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2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225-8A01-4972-87DE-24A91C770366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DB7-CF47-4292-B6D7-F12E49D96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225-8A01-4972-87DE-24A91C770366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DB7-CF47-4292-B6D7-F12E49D96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225-8A01-4972-87DE-24A91C770366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DB7-CF47-4292-B6D7-F12E49D96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6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225-8A01-4972-87DE-24A91C770366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DB7-CF47-4292-B6D7-F12E49D96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5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225-8A01-4972-87DE-24A91C770366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DB7-CF47-4292-B6D7-F12E49D96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225-8A01-4972-87DE-24A91C770366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DB7-CF47-4292-B6D7-F12E49D96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8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225-8A01-4972-87DE-24A91C770366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DB7-CF47-4292-B6D7-F12E49D96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4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225-8A01-4972-87DE-24A91C770366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DB7-CF47-4292-B6D7-F12E49D96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8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225-8A01-4972-87DE-24A91C770366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DB7-CF47-4292-B6D7-F12E49D96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9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225-8A01-4972-87DE-24A91C770366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0DB7-CF47-4292-B6D7-F12E49D96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1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E225-8A01-4972-87DE-24A91C770366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0DB7-CF47-4292-B6D7-F12E49D96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0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7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Global flow of people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80931"/>
            <a:ext cx="5410200" cy="52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1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80263"/>
            <a:ext cx="3962400" cy="4052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777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Insights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914400" y="1524000"/>
            <a:ext cx="7800063" cy="38401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Flows from developing to developed countries</a:t>
            </a:r>
            <a:endParaRPr lang="en-US" altLang="ko-KR" sz="2000" dirty="0"/>
          </a:p>
          <a:p>
            <a:r>
              <a:rPr lang="en-US" altLang="ko-KR" sz="2000" dirty="0" smtClean="0"/>
              <a:t>More people moving to different continents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569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</a:t>
            </a:r>
            <a:r>
              <a:rPr lang="ko-KR" altLang="en-US" dirty="0" smtClean="0"/>
              <a:t> </a:t>
            </a:r>
            <a:r>
              <a:rPr lang="en-US" altLang="ko-KR" dirty="0" smtClean="0"/>
              <a:t>picture to smaller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Major destination &amp; source of migration at Hong Kong</a:t>
            </a:r>
            <a:endParaRPr lang="ko-KR" altLang="en-US" sz="2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10" y="2133600"/>
            <a:ext cx="4731308" cy="445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61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32</Words>
  <Application>Microsoft Office PowerPoint</Application>
  <PresentationFormat>화면 슬라이드 쇼(4:3)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Global flow of people</vt:lpstr>
      <vt:lpstr>Insights</vt:lpstr>
      <vt:lpstr>Big picture to smaller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hjchoi@connect.ust.hk</dc:creator>
  <cp:lastModifiedBy>hjchoi@connect.ust.hk</cp:lastModifiedBy>
  <cp:revision>40</cp:revision>
  <dcterms:created xsi:type="dcterms:W3CDTF">2015-10-25T16:12:16Z</dcterms:created>
  <dcterms:modified xsi:type="dcterms:W3CDTF">2015-10-26T12:46:22Z</dcterms:modified>
</cp:coreProperties>
</file>