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0198904-2958-4517-BDB7-B753F9B02C4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1D5F21-E973-44CA-ACAE-AB8F076D30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나눔명조" pitchFamily="18" charset="-127"/>
                <a:ea typeface="나눔명조" pitchFamily="18" charset="-127"/>
              </a:rPr>
              <a:t>계층형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 게시판</a:t>
            </a:r>
            <a:endParaRPr lang="ko-KR" altLang="en-US" b="1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서비스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ICTO/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호텔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CI/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김효진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1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나눔명조" pitchFamily="18" charset="-127"/>
                <a:ea typeface="나눔명조" pitchFamily="18" charset="-127"/>
              </a:rPr>
              <a:t>계층형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 게시판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b="1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나눔명조" pitchFamily="18" charset="-127"/>
                <a:cs typeface="Consolas" pitchFamily="49" charset="0"/>
              </a:rPr>
              <a:t>Thread Board</a:t>
            </a:r>
          </a:p>
          <a:p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글이 계층을 이룬다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즉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800" b="1" dirty="0" err="1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댓글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기능이 있는 게시판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r>
              <a:rPr lang="ko-KR" altLang="en-US" sz="1800" b="1" dirty="0" err="1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응답형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게시판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800" b="1" dirty="0" err="1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답변형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게시판으로도 불림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endParaRPr lang="en-US" altLang="ko-KR" sz="1800" b="1" dirty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기본 게시판 테이블 생성 예시</a:t>
            </a:r>
            <a:r>
              <a:rPr lang="en-US" altLang="ko-KR" sz="1800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CREATE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TABLE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threadboard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b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number(11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NOT NULL primary key,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thread number(11) NOT NULL,  </a:t>
            </a:r>
            <a:r>
              <a:rPr lang="en-US" altLang="ko-K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  <a:cs typeface="Consolas" pitchFamily="49" charset="0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  <a:cs typeface="Consolas" pitchFamily="49" charset="0"/>
              </a:rPr>
              <a:t>일정 값으로 증가하는 값 설정</a:t>
            </a:r>
            <a:r>
              <a:rPr lang="en-US" altLang="ko-K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  <a:cs typeface="Consolas" pitchFamily="49" charset="0"/>
              </a:rPr>
              <a:t>.)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depth number(11) NOT NULL default '0', </a:t>
            </a:r>
            <a:r>
              <a:rPr lang="en-US" altLang="ko-K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  <a:cs typeface="Consolas" pitchFamily="49" charset="0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  <a:cs typeface="Consolas" pitchFamily="49" charset="0"/>
              </a:rPr>
              <a:t>들여쓰기를 위한 값 설정</a:t>
            </a:r>
            <a:r>
              <a:rPr lang="en-US" altLang="ko-K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  <a:cs typeface="Consolas" pitchFamily="49" charset="0"/>
              </a:rPr>
              <a:t>.)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id varchar2(20),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name varchar2(20),</a:t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email varchar2(30),</a:t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password varchar2(10),</a:t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title varchar2(70),</a:t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comment varchar2,</a:t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date number(11),</a:t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);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나눔명조" pitchFamily="18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나눔명조" pitchFamily="18" charset="-127"/>
                <a:ea typeface="나눔명조" pitchFamily="18" charset="-127"/>
              </a:rPr>
              <a:t>계층형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 게시판 화면 예시</a:t>
            </a:r>
            <a:endParaRPr lang="ko-KR" altLang="en-US" b="1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" y="1772816"/>
            <a:ext cx="5535409" cy="468052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79" y="1873425"/>
            <a:ext cx="3088209" cy="220364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51520" y="3356992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259632" y="4149080"/>
            <a:ext cx="2160240" cy="3600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87824" y="4149080"/>
            <a:ext cx="2736304" cy="936104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댓글</a:t>
            </a:r>
            <a:r>
              <a:rPr lang="ko-KR" altLang="en-US" b="1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양식 참고</a:t>
            </a:r>
            <a:r>
              <a:rPr lang="en-US" altLang="ko-KR" b="1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게시판 번호 방식은 </a:t>
            </a:r>
            <a:endParaRPr lang="en-US" altLang="ko-KR" b="1" dirty="0" smtClean="0">
              <a:solidFill>
                <a:srgbClr val="C00000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고민해 볼 것</a:t>
            </a:r>
            <a:r>
              <a:rPr lang="en-US" altLang="ko-KR" b="1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b="1" dirty="0">
              <a:solidFill>
                <a:srgbClr val="C0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20383" y="3956940"/>
            <a:ext cx="0" cy="11043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4168" y="5157192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글쓰기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수정하기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읽기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삭제하기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답변하기 등의</a:t>
            </a:r>
            <a:endParaRPr lang="en-US" altLang="ko-KR" b="1" dirty="0" smtClean="0">
              <a:solidFill>
                <a:schemeClr val="tx1">
                  <a:lumMod val="90000"/>
                  <a:lumOff val="1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일반적인 기능에서는 모두</a:t>
            </a:r>
            <a:endParaRPr lang="en-US" altLang="ko-KR" b="1" dirty="0" smtClean="0">
              <a:solidFill>
                <a:schemeClr val="tx1">
                  <a:lumMod val="90000"/>
                  <a:lumOff val="1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SQL</a:t>
            </a:r>
            <a:r>
              <a:rPr lang="ko-KR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활용하도록</a:t>
            </a:r>
            <a:r>
              <a:rPr lang="en-US" altLang="ko-K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나눔명조" pitchFamily="18" charset="-127"/>
                <a:ea typeface="나눔명조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336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게시판 만들기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/ 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구성</a:t>
            </a:r>
            <a:endParaRPr lang="ko-KR" altLang="en-US" b="1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9000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회원가입 및 로그인 페이지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게시물 작성 페이지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게시물 수정 페이지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게시물 목록 페이지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게시물 상세보기 페이지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삭제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목록 버튼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댓글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 버튼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고민해 볼 것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게시물 번호 방식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페이지 번호 넘기기 등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6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게시판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SQL query</a:t>
            </a:r>
            <a:endParaRPr lang="ko-KR" altLang="en-US" b="1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board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board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(no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number Primary key,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title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varchar2(100),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contents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varchar2(4000),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writer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varchar2(20),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wdate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date,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grp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number,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number,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lvl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number);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drop sequence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board_no_seq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create sequence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board_no_seq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start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1 increment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by 1;</a:t>
            </a:r>
          </a:p>
          <a:p>
            <a:pPr marL="0" indent="0">
              <a:buNone/>
            </a:pP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create index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board_no_idx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board(no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 reverse;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board add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constraint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board_no_pk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primary key (no);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create index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board_grp_seq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on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board(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grp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desc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asc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alter session set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nls_date_format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='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yyyy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-mm-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hh24:mi:ss';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1700808"/>
            <a:ext cx="5184576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atin typeface="Consolas" pitchFamily="49" charset="0"/>
                <a:ea typeface="나눔명조" pitchFamily="18" charset="-127"/>
                <a:cs typeface="Consolas" pitchFamily="49" charset="0"/>
              </a:rPr>
              <a:t>No : </a:t>
            </a:r>
            <a:r>
              <a:rPr lang="ko-KR" altLang="en-US" sz="1400" b="1" dirty="0" smtClean="0">
                <a:latin typeface="나눔명조" pitchFamily="18" charset="-127"/>
                <a:ea typeface="나눔명조" pitchFamily="18" charset="-127"/>
              </a:rPr>
              <a:t>글 번호 </a:t>
            </a:r>
            <a:r>
              <a:rPr lang="en-US" altLang="ko-KR" sz="1400" b="1" dirty="0" smtClean="0">
                <a:latin typeface="Consolas" pitchFamily="49" charset="0"/>
                <a:ea typeface="나눔명조" pitchFamily="18" charset="-127"/>
                <a:cs typeface="Consolas" pitchFamily="49" charset="0"/>
              </a:rPr>
              <a:t>(</a:t>
            </a:r>
            <a:r>
              <a:rPr lang="en-US" altLang="ko-KR" sz="1400" b="1" dirty="0">
                <a:latin typeface="Consolas" pitchFamily="49" charset="0"/>
                <a:ea typeface="나눔명조" pitchFamily="18" charset="-127"/>
                <a:cs typeface="Consolas" pitchFamily="49" charset="0"/>
              </a:rPr>
              <a:t>Primary Key)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/>
            </a:r>
            <a:br>
              <a:rPr lang="ko-KR" altLang="en-US" sz="1400" b="1" dirty="0"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b="1" dirty="0">
                <a:latin typeface="Consolas" pitchFamily="49" charset="0"/>
                <a:ea typeface="나눔명조" pitchFamily="18" charset="-127"/>
                <a:cs typeface="Consolas" pitchFamily="49" charset="0"/>
              </a:rPr>
              <a:t>Title :</a:t>
            </a:r>
            <a:r>
              <a:rPr lang="en-US" altLang="ko-KR" sz="1400" b="1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b="1" dirty="0" smtClean="0">
                <a:latin typeface="나눔명조" pitchFamily="18" charset="-127"/>
                <a:ea typeface="나눔명조" pitchFamily="18" charset="-127"/>
              </a:rPr>
              <a:t>글 제목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/>
            </a:r>
            <a:br>
              <a:rPr lang="ko-KR" altLang="en-US" sz="1400" b="1" dirty="0"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b="1" dirty="0" err="1">
                <a:latin typeface="Consolas" pitchFamily="49" charset="0"/>
                <a:ea typeface="나눔명조" pitchFamily="18" charset="-127"/>
                <a:cs typeface="Consolas" pitchFamily="49" charset="0"/>
              </a:rPr>
              <a:t>Grp</a:t>
            </a:r>
            <a:r>
              <a:rPr lang="en-US" altLang="ko-KR" sz="1400" b="1" dirty="0">
                <a:latin typeface="Consolas" pitchFamily="49" charset="0"/>
                <a:ea typeface="나눔명조" pitchFamily="18" charset="-127"/>
                <a:cs typeface="Consolas" pitchFamily="49" charset="0"/>
              </a:rPr>
              <a:t> : 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>같은 주제를 갖는 게시물의 고유번호</a:t>
            </a:r>
            <a:r>
              <a:rPr lang="en-US" altLang="ko-KR" sz="1400" b="1" dirty="0">
                <a:latin typeface="나눔명조" pitchFamily="18" charset="-127"/>
                <a:ea typeface="나눔명조" pitchFamily="18" charset="-127"/>
              </a:rPr>
              <a:t>. </a:t>
            </a:r>
            <a:endParaRPr lang="en-US" altLang="ko-KR" sz="1400" b="1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1400" b="1" dirty="0" err="1" smtClean="0">
                <a:latin typeface="나눔명조" pitchFamily="18" charset="-127"/>
                <a:ea typeface="나눔명조" pitchFamily="18" charset="-127"/>
              </a:rPr>
              <a:t>부모글과</a:t>
            </a:r>
            <a:r>
              <a:rPr lang="ko-KR" altLang="en-US" sz="1400" b="1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b="1" dirty="0" err="1">
                <a:latin typeface="나눔명조" pitchFamily="18" charset="-127"/>
                <a:ea typeface="나눔명조" pitchFamily="18" charset="-127"/>
              </a:rPr>
              <a:t>부모글로부터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> 파생된 모든 </a:t>
            </a:r>
            <a:r>
              <a:rPr lang="ko-KR" altLang="en-US" sz="1400" b="1" dirty="0" smtClean="0">
                <a:latin typeface="나눔명조" pitchFamily="18" charset="-127"/>
                <a:ea typeface="나눔명조" pitchFamily="18" charset="-127"/>
              </a:rPr>
              <a:t>자식 글은 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>같은 번호를 </a:t>
            </a:r>
            <a:r>
              <a:rPr lang="ko-KR" altLang="en-US" sz="1400" b="1" dirty="0" smtClean="0">
                <a:latin typeface="나눔명조" pitchFamily="18" charset="-127"/>
                <a:ea typeface="나눔명조" pitchFamily="18" charset="-127"/>
              </a:rPr>
              <a:t>갖도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>록</a:t>
            </a:r>
            <a:r>
              <a:rPr lang="en-US" altLang="ko-KR" sz="1400" b="1" dirty="0" smtClean="0"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/>
            </a:r>
            <a:br>
              <a:rPr lang="ko-KR" altLang="en-US" sz="1400" b="1" dirty="0"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b="1" dirty="0" err="1">
                <a:latin typeface="Consolas" pitchFamily="49" charset="0"/>
                <a:ea typeface="나눔명조" pitchFamily="18" charset="-127"/>
                <a:cs typeface="Consolas" pitchFamily="49" charset="0"/>
              </a:rPr>
              <a:t>Seg</a:t>
            </a:r>
            <a:r>
              <a:rPr lang="en-US" altLang="ko-KR" sz="1400" b="1" dirty="0">
                <a:latin typeface="Consolas" pitchFamily="49" charset="0"/>
                <a:ea typeface="나눔명조" pitchFamily="18" charset="-127"/>
                <a:cs typeface="Consolas" pitchFamily="49" charset="0"/>
              </a:rPr>
              <a:t> : 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>같은 </a:t>
            </a:r>
            <a:r>
              <a:rPr lang="ko-KR" altLang="en-US" sz="1400" b="1" dirty="0" smtClean="0">
                <a:latin typeface="나눔명조" pitchFamily="18" charset="-127"/>
                <a:ea typeface="나눔명조" pitchFamily="18" charset="-127"/>
              </a:rPr>
              <a:t>그룹 내 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>게시물의 순서</a:t>
            </a:r>
            <a:br>
              <a:rPr lang="ko-KR" altLang="en-US" sz="1400" b="1" dirty="0">
                <a:latin typeface="나눔명조" pitchFamily="18" charset="-127"/>
                <a:ea typeface="나눔명조" pitchFamily="18" charset="-127"/>
              </a:rPr>
            </a:br>
            <a:r>
              <a:rPr lang="en-US" altLang="ko-KR" sz="1400" b="1" dirty="0" err="1">
                <a:latin typeface="Consolas" pitchFamily="49" charset="0"/>
                <a:ea typeface="나눔명조" pitchFamily="18" charset="-127"/>
                <a:cs typeface="Consolas" pitchFamily="49" charset="0"/>
              </a:rPr>
              <a:t>Lvl</a:t>
            </a:r>
            <a:r>
              <a:rPr lang="en-US" altLang="ko-KR" sz="1400" b="1" dirty="0">
                <a:latin typeface="Consolas" pitchFamily="49" charset="0"/>
                <a:ea typeface="나눔명조" pitchFamily="18" charset="-127"/>
                <a:cs typeface="Consolas" pitchFamily="49" charset="0"/>
              </a:rPr>
              <a:t> : 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>같은 </a:t>
            </a:r>
            <a:r>
              <a:rPr lang="ko-KR" altLang="en-US" sz="1400" b="1" dirty="0" smtClean="0">
                <a:latin typeface="나눔명조" pitchFamily="18" charset="-127"/>
                <a:ea typeface="나눔명조" pitchFamily="18" charset="-127"/>
              </a:rPr>
              <a:t>그룹 내 </a:t>
            </a:r>
            <a:r>
              <a:rPr lang="ko-KR" altLang="en-US" sz="1400" b="1" dirty="0">
                <a:latin typeface="나눔명조" pitchFamily="18" charset="-127"/>
                <a:ea typeface="나눔명조" pitchFamily="18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29835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게시판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SQL query</a:t>
            </a:r>
            <a:endParaRPr lang="ko-KR" altLang="en-US" b="1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첫번째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 입력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새 글 입력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values(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qnaboard_no_seq.nextval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null,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길동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sysdate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qnaboard_no_seq.currval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1, 0);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두번째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 입력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새 글 입력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values(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qnaboard_no_seq.nextval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날씨가 맑습니다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null,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철수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sysdate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qnaboard_no_seq.currval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1, 0);</a:t>
            </a:r>
          </a:p>
          <a:p>
            <a:pPr marL="0" indent="0">
              <a:buNone/>
            </a:pP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세번째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 입력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새 글 입력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values(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qnaboard_no_seq.nextval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모임이 있습니다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null,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영희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sysdate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qnaboard_no_seq.currval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1, 0);</a:t>
            </a:r>
          </a:p>
          <a:p>
            <a:pPr marL="0" indent="0">
              <a:buNone/>
            </a:pP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네번째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 입력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첫번째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게시물의 </a:t>
            </a:r>
            <a:r>
              <a:rPr lang="ko-KR" altLang="en-US" sz="1000" dirty="0" err="1" smtClean="0">
                <a:latin typeface="Consolas" pitchFamily="49" charset="0"/>
                <a:cs typeface="Consolas" pitchFamily="49" charset="0"/>
              </a:rPr>
              <a:t>답글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000" dirty="0" err="1" smtClean="0">
                <a:latin typeface="Consolas" pitchFamily="49" charset="0"/>
                <a:cs typeface="Consolas" pitchFamily="49" charset="0"/>
              </a:rPr>
              <a:t>답글이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올라오는 경우에는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답글에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부여 할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를 먼저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확보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 set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=seq+1 where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grp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=1 and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&gt;1;</a:t>
            </a:r>
          </a:p>
          <a:p>
            <a:pPr marL="0" indent="0">
              <a:buNone/>
            </a:pP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insert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into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values(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qnaboard_no_seq.nextval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null,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만수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sysdate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1, 2, 1);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다섯번째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 입력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네번째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게시물의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답글</a:t>
            </a:r>
            <a:endParaRPr lang="ko-KR" alt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 set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=seq+1 where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grp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=1 and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&gt;2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values(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qnaboard_no_seq.nextval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감사합니다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null,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길동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sysdate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1, 3, 2);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여섯번째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 입력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첫번째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게시물의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두번째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답글</a:t>
            </a:r>
            <a:endParaRPr lang="ko-KR" alt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 set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=seq+1n where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grp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=1 and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&gt;1;</a:t>
            </a:r>
          </a:p>
          <a:p>
            <a:pPr marL="0" indent="0">
              <a:buNone/>
            </a:pP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insert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into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values(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qnaboard_no_seq.nextval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환영합니다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null,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찬호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sysdate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1, 2, 1);</a:t>
            </a:r>
          </a:p>
          <a:p>
            <a:pPr marL="0" indent="0">
              <a:buNone/>
            </a:pP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일곱번째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 입력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여섯번째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게시물의 </a:t>
            </a:r>
            <a:r>
              <a:rPr lang="ko-KR" altLang="en-US" sz="1000" dirty="0" err="1">
                <a:latin typeface="Consolas" pitchFamily="49" charset="0"/>
                <a:cs typeface="Consolas" pitchFamily="49" charset="0"/>
              </a:rPr>
              <a:t>답글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 set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=seq+1 where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grp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=1 and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&gt;2;</a:t>
            </a:r>
          </a:p>
          <a:p>
            <a:pPr marL="0" indent="0">
              <a:buNone/>
            </a:pP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insert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into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values(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qnaboard_no_seq.nextval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감사합니다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null, '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길동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sysdate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1, 3, 2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9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게시판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SQL query</a:t>
            </a:r>
            <a:endParaRPr lang="ko-KR" altLang="en-US" b="1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게시판을 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검색하는 경우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grp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로 내림차순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ko-KR" altLang="en-US" sz="1000" dirty="0">
                <a:latin typeface="Consolas" pitchFamily="49" charset="0"/>
                <a:cs typeface="Consolas" pitchFamily="49" charset="0"/>
              </a:rPr>
              <a:t>로 오름차순으로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정렬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select case when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lvl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=0 then no</a:t>
            </a:r>
          </a:p>
          <a:p>
            <a:pPr marL="0" indent="0">
              <a:buNone/>
            </a:pP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when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lvl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&gt;0 then null end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no,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rpad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('+',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lvl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'-')||title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  writer,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wdate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altLang="ko-KR" sz="1000" dirty="0" err="1" smtClean="0">
                <a:latin typeface="Consolas" pitchFamily="49" charset="0"/>
                <a:cs typeface="Consolas" pitchFamily="49" charset="0"/>
              </a:rPr>
              <a:t>qnaboard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 order 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by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grp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desc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&lt;&lt;</a:t>
            </a: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출력한 예시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&gt;&gt; </a:t>
            </a:r>
          </a:p>
          <a:p>
            <a:pPr marL="0" indent="0">
              <a:buNone/>
            </a:pP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NO TITLE                WRITER     WDATE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----- -------------------- ---------- -------------------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3 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모임이 있습니다      영희      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2007-09-15 19:54:00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2 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날씨가 맑습니다      철수      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2007-09-15 19:53:55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1 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안녕하세요           길동      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2007-09-15 19:53:50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+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환영합니다          찬호      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2007-09-15 19:54:21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+-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감사합니다         길동      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2007-09-15 19:54:26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+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반가워요            만수      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2007-09-15 19:54:08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+-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감사합니다         길동      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2007-09-15 19:54:15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6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506</Words>
  <Application>Microsoft Office PowerPoint</Application>
  <PresentationFormat>화면 슬라이드 쇼(4:3)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투명도</vt:lpstr>
      <vt:lpstr>계층형 게시판</vt:lpstr>
      <vt:lpstr>계층형 게시판?</vt:lpstr>
      <vt:lpstr>계층형 게시판 화면 예시</vt:lpstr>
      <vt:lpstr>게시판 만들기/ 구성</vt:lpstr>
      <vt:lpstr>게시판 SQL query</vt:lpstr>
      <vt:lpstr>게시판 SQL query</vt:lpstr>
      <vt:lpstr>게시판 SQL 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계층형 게시판</dc:title>
  <dc:creator>student</dc:creator>
  <cp:lastModifiedBy>student</cp:lastModifiedBy>
  <cp:revision>9</cp:revision>
  <dcterms:created xsi:type="dcterms:W3CDTF">2015-05-08T04:29:54Z</dcterms:created>
  <dcterms:modified xsi:type="dcterms:W3CDTF">2015-05-08T07:54:20Z</dcterms:modified>
</cp:coreProperties>
</file>