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4C3B240-A5CB-4841-8FE2-33CB4EA0C051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20036D-1D24-4E22-BDF8-1471AE0A72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</a:rPr>
              <a:t>서비스 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</a:rPr>
              <a:t>ICTO: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</a:rPr>
              <a:t>호텔 </a:t>
            </a:r>
            <a:r>
              <a:rPr lang="en-US" altLang="ko-KR" sz="3200" dirty="0" err="1" smtClean="0">
                <a:latin typeface="나눔손글씨 펜" pitchFamily="66" charset="-127"/>
                <a:ea typeface="나눔손글씨 펜" pitchFamily="66" charset="-127"/>
              </a:rPr>
              <a:t>cI</a:t>
            </a:r>
            <a:r>
              <a:rPr lang="en-US" altLang="ko-KR" sz="3200" dirty="0" smtClean="0"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3200" dirty="0" smtClean="0">
                <a:latin typeface="나눔손글씨 펜" pitchFamily="66" charset="-127"/>
                <a:ea typeface="나눔손글씨 펜" pitchFamily="66" charset="-127"/>
              </a:rPr>
              <a:t>김효진</a:t>
            </a:r>
            <a:endParaRPr lang="ko-KR" altLang="en-US" sz="32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b="1" dirty="0" smtClean="0">
                <a:latin typeface="나눔손글씨 펜" pitchFamily="66" charset="-127"/>
                <a:ea typeface="나눔손글씨 펜" pitchFamily="66" charset="-127"/>
              </a:rPr>
              <a:t>MAVEN </a:t>
            </a:r>
            <a:endParaRPr lang="ko-KR" altLang="en-US" sz="8800" b="1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47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800" b="1" dirty="0" err="1" smtClean="0">
                <a:latin typeface="나눔손글씨 펜" pitchFamily="66" charset="-127"/>
                <a:ea typeface="나눔손글씨 펜" pitchFamily="66" charset="-127"/>
              </a:rPr>
              <a:t>메이븐</a:t>
            </a:r>
            <a:r>
              <a:rPr lang="en-US" altLang="ko-KR" sz="4800" b="1" dirty="0" smtClean="0">
                <a:latin typeface="나눔손글씨 펜" pitchFamily="66" charset="-127"/>
                <a:ea typeface="나눔손글씨 펜" pitchFamily="66" charset="-127"/>
              </a:rPr>
              <a:t>(MAVEN)</a:t>
            </a:r>
            <a:r>
              <a:rPr lang="ko-KR" altLang="en-US" sz="4800" b="1" dirty="0" smtClean="0">
                <a:latin typeface="나눔손글씨 펜" pitchFamily="66" charset="-127"/>
                <a:ea typeface="나눔손글씨 펜" pitchFamily="66" charset="-127"/>
              </a:rPr>
              <a:t>과 </a:t>
            </a:r>
            <a:r>
              <a:rPr lang="ko-KR" altLang="en-US" sz="4800" b="1" dirty="0" err="1" smtClean="0">
                <a:latin typeface="나눔손글씨 펜" pitchFamily="66" charset="-127"/>
                <a:ea typeface="나눔손글씨 펜" pitchFamily="66" charset="-127"/>
              </a:rPr>
              <a:t>빌드</a:t>
            </a:r>
            <a:r>
              <a:rPr lang="en-US" altLang="ko-KR" sz="4800" b="1" dirty="0" smtClean="0">
                <a:latin typeface="나눔손글씨 펜" pitchFamily="66" charset="-127"/>
                <a:ea typeface="나눔손글씨 펜" pitchFamily="66" charset="-127"/>
              </a:rPr>
              <a:t>(Build)</a:t>
            </a:r>
            <a:endParaRPr lang="ko-KR" altLang="en-US" sz="48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메이븐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(Maven) :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자바 개발자가 주로 사용하는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빌드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 툴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(build tool)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 중 하나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빌드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(Build) :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소스 코드 파일을 동작하는 독립적인 소프트웨어 산출물로 만드는 과정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컴파일하고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적당한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디렉토리로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 옮기고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필요 없는 파일은 지우고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압축하는 등의 작업을 개발자 대신 해 주는 도구라고 보면 된다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en-US" altLang="ko-KR" dirty="0"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왜 사용할까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  :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간단한 프로그램은 하나의 파일만 컴파일 해도 되겠지만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많은 소스코드와 다양한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버전닝을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 필요로 하는 복잡한 프로젝트를 할 때에는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빌드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 툴을 사용함으로써 수고를 덜 수 있</a:t>
            </a:r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다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endParaRPr lang="ko-KR" altLang="en-US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69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800" b="1" dirty="0" err="1" smtClean="0">
                <a:latin typeface="나눔손글씨 펜" pitchFamily="66" charset="-127"/>
                <a:ea typeface="나눔손글씨 펜" pitchFamily="66" charset="-127"/>
              </a:rPr>
              <a:t>메이븐</a:t>
            </a:r>
            <a:r>
              <a:rPr lang="en-US" altLang="ko-KR" sz="4800" b="1" dirty="0" smtClean="0">
                <a:latin typeface="나눔손글씨 펜" pitchFamily="66" charset="-127"/>
                <a:ea typeface="나눔손글씨 펜" pitchFamily="66" charset="-127"/>
              </a:rPr>
              <a:t>(MAVEN)</a:t>
            </a:r>
            <a:r>
              <a:rPr lang="ko-KR" altLang="en-US" sz="4800" b="1" dirty="0" smtClean="0">
                <a:latin typeface="나눔손글씨 펜" pitchFamily="66" charset="-127"/>
                <a:ea typeface="나눔손글씨 펜" pitchFamily="66" charset="-127"/>
              </a:rPr>
              <a:t>과 </a:t>
            </a:r>
            <a:r>
              <a:rPr lang="ko-KR" altLang="en-US" sz="4800" b="1" dirty="0" err="1" smtClean="0">
                <a:latin typeface="나눔손글씨 펜" pitchFamily="66" charset="-127"/>
                <a:ea typeface="나눔손글씨 펜" pitchFamily="66" charset="-127"/>
              </a:rPr>
              <a:t>빌드</a:t>
            </a:r>
            <a:r>
              <a:rPr lang="en-US" altLang="ko-KR" sz="4800" b="1" dirty="0" smtClean="0">
                <a:latin typeface="나눔손글씨 펜" pitchFamily="66" charset="-127"/>
                <a:ea typeface="나눔손글씨 펜" pitchFamily="66" charset="-127"/>
              </a:rPr>
              <a:t>(Build)</a:t>
            </a:r>
            <a:endParaRPr lang="ko-KR" altLang="en-US" sz="48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메이븐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(Maven) : </a:t>
            </a:r>
            <a:r>
              <a:rPr lang="ko-KR" altLang="en-US" dirty="0" smtClean="0">
                <a:solidFill>
                  <a:srgbClr val="00B050"/>
                </a:solidFill>
                <a:latin typeface="나눔손글씨 펜" pitchFamily="66" charset="-127"/>
                <a:ea typeface="나눔손글씨 펜" pitchFamily="66" charset="-127"/>
              </a:rPr>
              <a:t>소스 코드로부터 배포 가능한 산출물을 </a:t>
            </a:r>
            <a:r>
              <a:rPr lang="ko-KR" altLang="en-US" dirty="0" err="1" smtClean="0">
                <a:solidFill>
                  <a:srgbClr val="00B050"/>
                </a:solidFill>
                <a:latin typeface="나눔손글씨 펜" pitchFamily="66" charset="-127"/>
                <a:ea typeface="나눔손글씨 펜" pitchFamily="66" charset="-127"/>
              </a:rPr>
              <a:t>빌드하는</a:t>
            </a:r>
            <a:r>
              <a:rPr lang="ko-KR" altLang="en-US" dirty="0" smtClean="0">
                <a:solidFill>
                  <a:srgbClr val="00B050"/>
                </a:solidFill>
                <a:latin typeface="나눔손글씨 펜" pitchFamily="66" charset="-127"/>
                <a:ea typeface="나눔손글씨 펜" pitchFamily="66" charset="-127"/>
              </a:rPr>
              <a:t>  </a:t>
            </a:r>
            <a:r>
              <a:rPr lang="en-US" altLang="ko-KR" dirty="0" smtClean="0">
                <a:solidFill>
                  <a:srgbClr val="00B050"/>
                </a:solidFill>
                <a:latin typeface="나눔손글씨 펜" pitchFamily="66" charset="-127"/>
                <a:ea typeface="나눔손글씨 펜" pitchFamily="66" charset="-127"/>
              </a:rPr>
              <a:t>‘</a:t>
            </a:r>
            <a:r>
              <a:rPr lang="ko-KR" altLang="en-US" dirty="0" err="1" smtClean="0">
                <a:solidFill>
                  <a:srgbClr val="00B050"/>
                </a:solidFill>
                <a:latin typeface="나눔손글씨 펜" pitchFamily="66" charset="-127"/>
                <a:ea typeface="나눔손글씨 펜" pitchFamily="66" charset="-127"/>
              </a:rPr>
              <a:t>빌드</a:t>
            </a:r>
            <a:r>
              <a:rPr lang="ko-KR" altLang="en-US" dirty="0" smtClean="0">
                <a:solidFill>
                  <a:srgbClr val="00B050"/>
                </a:solidFill>
                <a:latin typeface="나눔손글씨 펜" pitchFamily="66" charset="-127"/>
                <a:ea typeface="나눔손글씨 펜" pitchFamily="66" charset="-127"/>
              </a:rPr>
              <a:t> 툴</a:t>
            </a:r>
            <a:r>
              <a:rPr lang="en-US" altLang="ko-KR" dirty="0" smtClean="0">
                <a:solidFill>
                  <a:srgbClr val="00B050"/>
                </a:solidFill>
                <a:latin typeface="나눔손글씨 펜" pitchFamily="66" charset="-127"/>
                <a:ea typeface="나눔손글씨 펜" pitchFamily="66" charset="-127"/>
              </a:rPr>
              <a:t>’</a:t>
            </a:r>
          </a:p>
          <a:p>
            <a:endParaRPr lang="en-US" altLang="ko-KR" dirty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프로젝트 관리 도구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프로젝트 오브젝트 모델</a:t>
            </a:r>
            <a:r>
              <a:rPr lang="en-US" altLang="ko-KR" dirty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표준 집합</a:t>
            </a:r>
            <a:r>
              <a:rPr lang="en-US" altLang="ko-KR" dirty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프로젝트 라이프사이클</a:t>
            </a:r>
            <a:r>
              <a:rPr lang="en-US" altLang="ko-KR" dirty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의존성관리 시스템</a:t>
            </a:r>
            <a:r>
              <a:rPr lang="en-US" altLang="ko-KR" dirty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라이프사이클에 정의된 단계에서 플러그인 골을 실행하기 위한 </a:t>
            </a:r>
            <a:r>
              <a:rPr lang="ko-KR" altLang="en-US" dirty="0" err="1">
                <a:latin typeface="나눔손글씨 펜" pitchFamily="66" charset="-127"/>
                <a:ea typeface="나눔손글씨 펜" pitchFamily="66" charset="-127"/>
              </a:rPr>
              <a:t>로직을</a:t>
            </a:r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 포함하는 관리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툴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endParaRPr lang="en-US" altLang="ko-KR" dirty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Maven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이 제공하는 기능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: builds, documentation, reporting, dependencies, SCMs, releases.</a:t>
            </a:r>
          </a:p>
          <a:p>
            <a:endParaRPr lang="en-US" altLang="ko-KR" dirty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Maven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의 목적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? </a:t>
            </a:r>
            <a:r>
              <a:rPr lang="ko-KR" altLang="en-US" dirty="0" smtClean="0">
                <a:solidFill>
                  <a:srgbClr val="00B050"/>
                </a:solidFill>
                <a:latin typeface="나눔손글씨 펜" pitchFamily="66" charset="-127"/>
                <a:ea typeface="나눔손글씨 펜" pitchFamily="66" charset="-127"/>
              </a:rPr>
              <a:t>개발자가 짧은 기간에 개발의 전체 상태를 이해할 수 있도록 함</a:t>
            </a:r>
            <a:r>
              <a:rPr lang="en-US" altLang="ko-KR" dirty="0" smtClean="0">
                <a:solidFill>
                  <a:srgbClr val="00B050"/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</a:p>
          <a:p>
            <a:endParaRPr lang="en-US" altLang="ko-KR" dirty="0"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93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800" b="1" dirty="0" err="1" smtClean="0">
                <a:latin typeface="나눔손글씨 펜" pitchFamily="66" charset="-127"/>
                <a:ea typeface="나눔손글씨 펜" pitchFamily="66" charset="-127"/>
              </a:rPr>
              <a:t>메이븐</a:t>
            </a:r>
            <a:r>
              <a:rPr lang="en-US" altLang="ko-KR" sz="4800" b="1" dirty="0" smtClean="0">
                <a:latin typeface="나눔손글씨 펜" pitchFamily="66" charset="-127"/>
                <a:ea typeface="나눔손글씨 펜" pitchFamily="66" charset="-127"/>
              </a:rPr>
              <a:t>(MAVEN)</a:t>
            </a:r>
            <a:r>
              <a:rPr lang="ko-KR" altLang="en-US" sz="4800" b="1" dirty="0" smtClean="0">
                <a:latin typeface="나눔손글씨 펜" pitchFamily="66" charset="-127"/>
                <a:ea typeface="나눔손글씨 펜" pitchFamily="66" charset="-127"/>
              </a:rPr>
              <a:t>의 핵심</a:t>
            </a:r>
            <a:r>
              <a:rPr lang="en-US" altLang="ko-KR" sz="4800" b="1" dirty="0" smtClean="0">
                <a:latin typeface="나눔손글씨 펜" pitchFamily="66" charset="-127"/>
                <a:ea typeface="나눔손글씨 펜" pitchFamily="66" charset="-127"/>
              </a:rPr>
              <a:t>: pom.xml</a:t>
            </a:r>
            <a:endParaRPr lang="ko-KR" altLang="en-US" sz="4800" b="1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pom.xml :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일반 프로젝트와 </a:t>
            </a:r>
            <a:r>
              <a:rPr lang="ko-KR" altLang="en-US" dirty="0" err="1" smtClean="0">
                <a:latin typeface="나눔손글씨 펜" pitchFamily="66" charset="-127"/>
                <a:ea typeface="나눔손글씨 펜" pitchFamily="66" charset="-127"/>
              </a:rPr>
              <a:t>메이븐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 프로젝트를 구분하는 기준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 Maven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설정파일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endParaRPr lang="en-US" altLang="ko-KR" dirty="0"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dirty="0"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1600" dirty="0" err="1">
                <a:latin typeface="나눔손글씨 펜" pitchFamily="66" charset="-127"/>
                <a:ea typeface="나눔손글씨 펜" pitchFamily="66" charset="-127"/>
              </a:rPr>
              <a:t>g</a:t>
            </a:r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roupId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프로젝트를 생성하는 조직 고유의 아이디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도메인 이름을 일반적으로 사용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artivactId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프로젝트를 식별하는 유일한 아이디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pakaging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 :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프로젝트를 어떤 형태로 </a:t>
            </a:r>
            <a:r>
              <a:rPr lang="ko-KR" altLang="en-US" sz="1600" dirty="0" err="1" smtClean="0">
                <a:latin typeface="나눔손글씨 펜" pitchFamily="66" charset="-127"/>
                <a:ea typeface="나눔손글씨 펜" pitchFamily="66" charset="-127"/>
              </a:rPr>
              <a:t>패키징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 할 지 결정한다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. Jar, war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등이 여기에 해당한다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en-US" altLang="ko-KR" sz="1600" dirty="0">
                <a:latin typeface="나눔손글씨 펜" pitchFamily="66" charset="-127"/>
                <a:ea typeface="나눔손글씨 펜" pitchFamily="66" charset="-127"/>
              </a:rPr>
              <a:t>n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ame: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프로젝트 이름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url: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프로젝트 사이트 </a:t>
            </a:r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url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등록</a:t>
            </a:r>
            <a:endParaRPr lang="en-US" altLang="ko-KR" sz="1600" dirty="0" smtClean="0"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Dependencies: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프로젝트와 의존관계에 있는 라이브러리 관리</a:t>
            </a:r>
            <a:r>
              <a:rPr lang="en-US" altLang="ko-KR" sz="1600" dirty="0">
                <a:latin typeface="나눔손글씨 펜" pitchFamily="66" charset="-127"/>
                <a:ea typeface="나눔손글씨 펜" pitchFamily="66" charset="-127"/>
              </a:rPr>
              <a:t>.</a:t>
            </a:r>
            <a:endParaRPr lang="en-US" altLang="ko-KR" sz="1600" dirty="0" smtClean="0">
              <a:latin typeface="나눔손글씨 펜" pitchFamily="66" charset="-127"/>
              <a:ea typeface="나눔손글씨 펜" pitchFamily="66" charset="-127"/>
            </a:endParaRPr>
          </a:p>
          <a:p>
            <a:endParaRPr lang="ko-KR" altLang="en-US" dirty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524900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12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</TotalTime>
  <Words>264</Words>
  <Application>Microsoft Office PowerPoint</Application>
  <PresentationFormat>화면 슬라이드 쇼(4:3)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중앙</vt:lpstr>
      <vt:lpstr>MAVEN </vt:lpstr>
      <vt:lpstr>메이븐(MAVEN)과 빌드(Build)</vt:lpstr>
      <vt:lpstr>메이븐(MAVEN)과 빌드(Build)</vt:lpstr>
      <vt:lpstr>메이븐(MAVEN)의 핵심: pom.xml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</dc:title>
  <dc:creator>student</dc:creator>
  <cp:lastModifiedBy>student</cp:lastModifiedBy>
  <cp:revision>3</cp:revision>
  <dcterms:created xsi:type="dcterms:W3CDTF">2015-05-18T07:55:23Z</dcterms:created>
  <dcterms:modified xsi:type="dcterms:W3CDTF">2015-05-18T08:14:23Z</dcterms:modified>
</cp:coreProperties>
</file>