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1355"/>
            <a:ext cx="9641999" cy="1995854"/>
          </a:xfrm>
        </p:spPr>
        <p:txBody>
          <a:bodyPr/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 (Create Read Update Delete)</a:t>
            </a:r>
            <a:r>
              <a:rPr lang="en-IN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98106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By:-</a:t>
            </a:r>
          </a:p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Himanshu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(2110990617)                 									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Harsh Jain(2110990559)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944679"/>
            <a:ext cx="3947745" cy="19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5259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ABOUT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70" y="2052918"/>
            <a:ext cx="10207868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CRUD (Create, Read, Update, Delete) backend project is a common type of web application that focuses on performing these fundamental operations on data. Here are some key points about CRUD backend projects</a:t>
            </a:r>
            <a:r>
              <a:rPr lang="en-US" dirty="0" smtClean="0"/>
              <a:t>: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/>
            <a:r>
              <a:rPr lang="en-US" dirty="0"/>
              <a:t>CRUD operations are the basic functions for managing data in a database.</a:t>
            </a:r>
          </a:p>
          <a:p>
            <a:pPr lvl="1"/>
            <a:r>
              <a:rPr lang="en-US" dirty="0"/>
              <a:t>The backend handles requests from the frontend and interacts with the database to perform these operations.</a:t>
            </a:r>
          </a:p>
          <a:p>
            <a:r>
              <a:rPr lang="en-US" b="1" dirty="0"/>
              <a:t>Database Interaction:</a:t>
            </a:r>
            <a:endParaRPr lang="en-US" dirty="0"/>
          </a:p>
          <a:p>
            <a:pPr lvl="1"/>
            <a:r>
              <a:rPr lang="en-US" dirty="0"/>
              <a:t>The backend communicates with a database (e.g., MySQL, PostgreSQL, MongoDB) to store and retrieve data.</a:t>
            </a:r>
          </a:p>
          <a:p>
            <a:pPr lvl="1"/>
            <a:r>
              <a:rPr lang="en-US" dirty="0"/>
              <a:t>CRUD operations correspond to the following actions:</a:t>
            </a:r>
          </a:p>
          <a:p>
            <a:pPr lvl="2"/>
            <a:r>
              <a:rPr lang="en-US" b="1" dirty="0"/>
              <a:t>Create (C):</a:t>
            </a:r>
            <a:r>
              <a:rPr lang="en-US" dirty="0"/>
              <a:t> Inserting new records into the database.</a:t>
            </a:r>
          </a:p>
          <a:p>
            <a:pPr lvl="2"/>
            <a:r>
              <a:rPr lang="en-US" b="1" dirty="0"/>
              <a:t>Read (R):</a:t>
            </a:r>
            <a:r>
              <a:rPr lang="en-US" dirty="0"/>
              <a:t> Retrieving and fetching existing records from the database.</a:t>
            </a:r>
          </a:p>
          <a:p>
            <a:pPr lvl="2"/>
            <a:r>
              <a:rPr lang="en-US" b="1" dirty="0"/>
              <a:t>Update (U):</a:t>
            </a:r>
            <a:r>
              <a:rPr lang="en-US" dirty="0"/>
              <a:t> Modifying existing records in the database.</a:t>
            </a:r>
          </a:p>
          <a:p>
            <a:pPr lvl="2"/>
            <a:r>
              <a:rPr lang="en-US" b="1" dirty="0"/>
              <a:t>Delete (D):</a:t>
            </a:r>
            <a:r>
              <a:rPr lang="en-US" dirty="0"/>
              <a:t> Removing records from the database.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   </a:t>
            </a:r>
            <a:r>
              <a:rPr lang="en-US" sz="3600" b="1" dirty="0" smtClean="0"/>
              <a:t>Some More Points About the Project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9290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RESTful API:</a:t>
            </a:r>
            <a:endParaRPr lang="en-IN" dirty="0"/>
          </a:p>
          <a:p>
            <a:pPr lvl="1"/>
            <a:r>
              <a:rPr lang="en-IN" dirty="0"/>
              <a:t>CRUD operations are often exposed through a RESTful API (Representational State Transfer) endpoints.</a:t>
            </a:r>
          </a:p>
          <a:p>
            <a:pPr lvl="1"/>
            <a:r>
              <a:rPr lang="en-IN" dirty="0"/>
              <a:t>Each CRUD operation is mapped to specific HTTP methods:</a:t>
            </a:r>
          </a:p>
          <a:p>
            <a:pPr lvl="2"/>
            <a:r>
              <a:rPr lang="en-IN" b="1" dirty="0"/>
              <a:t>Create:</a:t>
            </a:r>
            <a:r>
              <a:rPr lang="en-IN" dirty="0"/>
              <a:t> POST</a:t>
            </a:r>
          </a:p>
          <a:p>
            <a:pPr lvl="2"/>
            <a:r>
              <a:rPr lang="en-IN" b="1" dirty="0"/>
              <a:t>Read:</a:t>
            </a:r>
            <a:r>
              <a:rPr lang="en-IN" dirty="0"/>
              <a:t> GET</a:t>
            </a:r>
          </a:p>
          <a:p>
            <a:pPr lvl="2"/>
            <a:r>
              <a:rPr lang="en-IN" b="1" dirty="0"/>
              <a:t>Update:</a:t>
            </a:r>
            <a:r>
              <a:rPr lang="en-IN" dirty="0"/>
              <a:t> PUT or PATCH</a:t>
            </a:r>
          </a:p>
          <a:p>
            <a:pPr lvl="2"/>
            <a:r>
              <a:rPr lang="en-IN" b="1" dirty="0"/>
              <a:t>Delete:</a:t>
            </a:r>
            <a:r>
              <a:rPr lang="en-IN" dirty="0"/>
              <a:t> DELETE</a:t>
            </a:r>
          </a:p>
          <a:p>
            <a:r>
              <a:rPr lang="en-IN" b="1" dirty="0"/>
              <a:t>Validation and Error Handling:</a:t>
            </a:r>
            <a:endParaRPr lang="en-IN" dirty="0"/>
          </a:p>
          <a:p>
            <a:pPr lvl="1"/>
            <a:r>
              <a:rPr lang="en-IN" dirty="0"/>
              <a:t>Input data should be validated before processing CRUD operations to ensure data integrity.</a:t>
            </a:r>
          </a:p>
          <a:p>
            <a:pPr lvl="1"/>
            <a:r>
              <a:rPr lang="en-IN" dirty="0"/>
              <a:t>Proper error handling mechanisms should be implemented to handle scenarios like database errors, validation failures,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98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                   Security And Control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057736"/>
          </a:xfrm>
        </p:spPr>
        <p:txBody>
          <a:bodyPr/>
          <a:lstStyle/>
          <a:p>
            <a:r>
              <a:rPr lang="en-US" b="1" dirty="0"/>
              <a:t>Security:</a:t>
            </a:r>
            <a:endParaRPr lang="en-US" dirty="0"/>
          </a:p>
          <a:p>
            <a:pPr lvl="1"/>
            <a:r>
              <a:rPr lang="en-US" dirty="0"/>
              <a:t>Implement authentication and authorization to control access to CRUD operations.</a:t>
            </a:r>
          </a:p>
          <a:p>
            <a:pPr lvl="1"/>
            <a:r>
              <a:rPr lang="en-US" dirty="0"/>
              <a:t>Protect against common security vulnerabilities like SQL injection, cross-site scripting (XSS), and cross-site request forgery (CSRF).</a:t>
            </a:r>
          </a:p>
          <a:p>
            <a:r>
              <a:rPr lang="en-US" b="1" dirty="0"/>
              <a:t>Concurrency Control:</a:t>
            </a:r>
            <a:endParaRPr lang="en-US" dirty="0"/>
          </a:p>
          <a:p>
            <a:pPr lvl="1"/>
            <a:r>
              <a:rPr lang="en-US" dirty="0"/>
              <a:t>Implement mechanisms to handle concurrent access to data to avoid conflicts and ensure data consistency.</a:t>
            </a:r>
          </a:p>
          <a:p>
            <a:pPr lvl="1"/>
            <a:r>
              <a:rPr lang="en-US" dirty="0"/>
              <a:t>Techniques like optimistic locking or pessimistic locking may be employed.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8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dirty="0" smtClean="0"/>
              <a:t>Monitoring And Scalability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468651"/>
          </a:xfrm>
        </p:spPr>
        <p:txBody>
          <a:bodyPr/>
          <a:lstStyle/>
          <a:p>
            <a:r>
              <a:rPr lang="en-US" b="1" dirty="0"/>
              <a:t>Logging and Monitoring:</a:t>
            </a:r>
            <a:endParaRPr lang="en-US" dirty="0"/>
          </a:p>
          <a:p>
            <a:pPr lvl="1"/>
            <a:r>
              <a:rPr lang="en-US" dirty="0"/>
              <a:t>Implement logging to capture information about CRUD operations for debugging and auditing purposes.</a:t>
            </a:r>
          </a:p>
          <a:p>
            <a:pPr lvl="1"/>
            <a:r>
              <a:rPr lang="en-US" dirty="0"/>
              <a:t>Set up monitoring to track the performance and health of the CRUD backend.</a:t>
            </a:r>
          </a:p>
          <a:p>
            <a:r>
              <a:rPr lang="en-US" b="1" dirty="0"/>
              <a:t>Scalability:</a:t>
            </a:r>
            <a:endParaRPr lang="en-US" dirty="0"/>
          </a:p>
          <a:p>
            <a:pPr lvl="1"/>
            <a:r>
              <a:rPr lang="en-US" dirty="0"/>
              <a:t>Design the CRUD backend to be scalable, allowing it to handle increased loads by employing techniques like load balancing and database </a:t>
            </a:r>
            <a:r>
              <a:rPr lang="en-US" dirty="0" err="1"/>
              <a:t>sharding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0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b="1" dirty="0" smtClean="0"/>
              <a:t>Testing And Deployment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Testing:</a:t>
            </a:r>
            <a:endParaRPr lang="en-US" dirty="0"/>
          </a:p>
          <a:p>
            <a:pPr lvl="1"/>
            <a:r>
              <a:rPr lang="en-US" dirty="0"/>
              <a:t>Implement unit tests, integration tests, and end-to-end tests to ensure the reliability of CRUD operations.</a:t>
            </a:r>
          </a:p>
          <a:p>
            <a:pPr lvl="1"/>
            <a:r>
              <a:rPr lang="en-US" dirty="0"/>
              <a:t>Perform testing for various scenarios, including edge cases and error conditions.</a:t>
            </a:r>
          </a:p>
          <a:p>
            <a:r>
              <a:rPr lang="en-US" b="1" dirty="0"/>
              <a:t>Documentation:</a:t>
            </a:r>
            <a:endParaRPr lang="en-US" dirty="0"/>
          </a:p>
          <a:p>
            <a:pPr lvl="1"/>
            <a:r>
              <a:rPr lang="en-US" dirty="0"/>
              <a:t>Provide comprehensive documentation for the API, including details on endpoints, request/response formats, and any authentication/authorization requirements.</a:t>
            </a:r>
          </a:p>
          <a:p>
            <a:r>
              <a:rPr lang="en-US" b="1" dirty="0"/>
              <a:t>Deployment:</a:t>
            </a:r>
            <a:endParaRPr lang="en-US" dirty="0"/>
          </a:p>
          <a:p>
            <a:pPr lvl="1"/>
            <a:r>
              <a:rPr lang="en-US" dirty="0"/>
              <a:t>Deploy the CRUD backend in a secure and scalable environment, considering factors like server configuration, containerization, and deployment orchestration.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59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3969813"/>
          </a:xfrm>
        </p:spPr>
        <p:txBody>
          <a:bodyPr/>
          <a:lstStyle/>
          <a:p>
            <a:r>
              <a:rPr lang="en-US" sz="4800" b="1" dirty="0" smtClean="0"/>
              <a:t>                       </a:t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> </a:t>
            </a:r>
            <a:r>
              <a:rPr lang="en-US" sz="4800" b="1" dirty="0" smtClean="0"/>
              <a:t>                 THANK YOU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688623"/>
            <a:ext cx="8946541" cy="5597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………………………………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583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468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CRUD (Create Read Update Delete) </vt:lpstr>
      <vt:lpstr>                             ABOUT</vt:lpstr>
      <vt:lpstr>    Some More Points About the Project</vt:lpstr>
      <vt:lpstr>                   Security And Control</vt:lpstr>
      <vt:lpstr>        Monitoring And Scalability</vt:lpstr>
      <vt:lpstr>              Testing And Deployment</vt:lpstr>
      <vt:lpstr>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(Create Read Update Delete)</dc:title>
  <dc:creator>ACER</dc:creator>
  <cp:lastModifiedBy>ACER</cp:lastModifiedBy>
  <cp:revision>3</cp:revision>
  <dcterms:created xsi:type="dcterms:W3CDTF">2024-01-18T07:37:59Z</dcterms:created>
  <dcterms:modified xsi:type="dcterms:W3CDTF">2024-01-18T07:53:26Z</dcterms:modified>
</cp:coreProperties>
</file>