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2" r:id="rId6"/>
    <p:sldId id="264" r:id="rId7"/>
    <p:sldId id="265" r:id="rId8"/>
    <p:sldId id="267" r:id="rId9"/>
    <p:sldId id="268" r:id="rId10"/>
    <p:sldId id="278" r:id="rId11"/>
    <p:sldId id="279" r:id="rId12"/>
    <p:sldId id="280" r:id="rId13"/>
    <p:sldId id="28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5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5379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285852" y="1357298"/>
            <a:ext cx="7731059" cy="4250425"/>
            <a:chOff x="0" y="928670"/>
            <a:chExt cx="9144000" cy="367666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090" y="1295388"/>
              <a:ext cx="8831066" cy="330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1259632" y="144908"/>
            <a:ext cx="7884368" cy="106951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852" y="1285860"/>
            <a:ext cx="771530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401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36832"/>
              <a:gd name="adj6" fmla="val 16495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36832"/>
              <a:gd name="adj6" fmla="val -705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202</Words>
  <Application>Microsoft Office PowerPoint</Application>
  <PresentationFormat>화면 슬라이드 쇼(4:3)</PresentationFormat>
  <Paragraphs>63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Theme</vt:lpstr>
      <vt:lpstr>슬라이드 1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슬라이드 10</vt:lpstr>
      <vt:lpstr>Organic Molecules List </vt:lpstr>
      <vt:lpstr>슬라이드 12</vt:lpstr>
      <vt:lpstr>Organic Molecules List </vt:lpstr>
      <vt:lpstr>Manchester United 구단관리</vt:lpstr>
      <vt:lpstr>Manchester United</vt:lpstr>
      <vt:lpstr>슬라이드 16</vt:lpstr>
      <vt:lpstr>Team </vt:lpstr>
      <vt:lpstr>슬라이드 18</vt:lpstr>
      <vt:lpstr>Members</vt:lpstr>
      <vt:lpstr>슬라이드 20</vt:lpstr>
      <vt:lpstr>Members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59</cp:revision>
  <dcterms:created xsi:type="dcterms:W3CDTF">2014-04-01T16:35:38Z</dcterms:created>
  <dcterms:modified xsi:type="dcterms:W3CDTF">2017-04-12T00:52:01Z</dcterms:modified>
</cp:coreProperties>
</file>